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docProps/custom.xml" ContentType="application/vnd.openxmlformats-officedocument.custom-properties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theme/theme14.xml" ContentType="application/vnd.openxmlformats-officedocument.theme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Default Extension="bin" ContentType="application/vnd.openxmlformats-officedocument.oleObject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diagrams/drawing1.xml" ContentType="application/vnd.ms-office.drawingml.diagramDrawing+xml"/>
  <Override PartName="/ppt/slides/slide24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diagrams/data1.xml" ContentType="application/vnd.openxmlformats-officedocument.drawingml.diagramData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</p:sldMasterIdLst>
  <p:notesMasterIdLst>
    <p:notesMasterId r:id="rId46"/>
  </p:notesMasterIdLst>
  <p:handoutMasterIdLst>
    <p:handoutMasterId r:id="rId47"/>
  </p:handoutMasterIdLst>
  <p:sldIdLst>
    <p:sldId id="1191" r:id="rId13"/>
    <p:sldId id="1190" r:id="rId14"/>
    <p:sldId id="1196" r:id="rId15"/>
    <p:sldId id="1222" r:id="rId16"/>
    <p:sldId id="1223" r:id="rId17"/>
    <p:sldId id="1235" r:id="rId18"/>
    <p:sldId id="1236" r:id="rId19"/>
    <p:sldId id="1237" r:id="rId20"/>
    <p:sldId id="1241" r:id="rId21"/>
    <p:sldId id="1242" r:id="rId22"/>
    <p:sldId id="1267" r:id="rId23"/>
    <p:sldId id="1268" r:id="rId24"/>
    <p:sldId id="1225" r:id="rId25"/>
    <p:sldId id="1243" r:id="rId26"/>
    <p:sldId id="1247" r:id="rId27"/>
    <p:sldId id="1246" r:id="rId28"/>
    <p:sldId id="1245" r:id="rId29"/>
    <p:sldId id="1244" r:id="rId30"/>
    <p:sldId id="1226" r:id="rId31"/>
    <p:sldId id="1227" r:id="rId32"/>
    <p:sldId id="1248" r:id="rId33"/>
    <p:sldId id="1249" r:id="rId34"/>
    <p:sldId id="1251" r:id="rId35"/>
    <p:sldId id="1250" r:id="rId36"/>
    <p:sldId id="1228" r:id="rId37"/>
    <p:sldId id="1229" r:id="rId38"/>
    <p:sldId id="1230" r:id="rId39"/>
    <p:sldId id="1252" r:id="rId40"/>
    <p:sldId id="1253" r:id="rId41"/>
    <p:sldId id="1231" r:id="rId42"/>
    <p:sldId id="1221" r:id="rId43"/>
    <p:sldId id="1255" r:id="rId44"/>
    <p:sldId id="1194" r:id="rId45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Times New Roman" panose="02020603050405020304" pitchFamily="18" charset="0"/>
        <a:ea typeface="华文行楷" panose="0201080004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Times New Roman" panose="02020603050405020304" pitchFamily="18" charset="0"/>
        <a:ea typeface="华文行楷" panose="0201080004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Times New Roman" panose="02020603050405020304" pitchFamily="18" charset="0"/>
        <a:ea typeface="华文行楷" panose="0201080004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Times New Roman" panose="02020603050405020304" pitchFamily="18" charset="0"/>
        <a:ea typeface="华文行楷" panose="0201080004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Times New Roman" panose="02020603050405020304" pitchFamily="18" charset="0"/>
        <a:ea typeface="华文行楷" panose="0201080004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华文行楷" panose="0201080004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华文行楷" panose="0201080004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华文行楷" panose="0201080004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华文行楷" panose="0201080004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17718D"/>
    <a:srgbClr val="3333CC"/>
    <a:srgbClr val="CC0000"/>
    <a:srgbClr val="FF0000"/>
    <a:srgbClr val="0066FF"/>
    <a:srgbClr val="01351C"/>
    <a:srgbClr val="01572E"/>
    <a:srgbClr val="0077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8" autoAdjust="0"/>
    <p:restoredTop sz="94720" autoAdjust="0"/>
  </p:normalViewPr>
  <p:slideViewPr>
    <p:cSldViewPr>
      <p:cViewPr varScale="1">
        <p:scale>
          <a:sx n="101" d="100"/>
          <a:sy n="101" d="100"/>
        </p:scale>
        <p:origin x="-1830" y="-84"/>
      </p:cViewPr>
      <p:guideLst>
        <p:guide orient="horz" pos="21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94B2C2-AD40-4E8C-8C6F-037FF27C58BC}" type="doc">
      <dgm:prSet loTypeId="urn:microsoft.com/office/officeart/2005/8/layout/list1#1" loCatId="list" qsTypeId="urn:microsoft.com/office/officeart/2005/8/quickstyle/simple4#1" qsCatId="simple" csTypeId="urn:microsoft.com/office/officeart/2005/8/colors/accent2_2#1" csCatId="accent2" phldr="1"/>
      <dgm:spPr/>
      <dgm:t>
        <a:bodyPr/>
        <a:lstStyle/>
        <a:p>
          <a:endParaRPr lang="zh-CN" altLang="en-US"/>
        </a:p>
      </dgm:t>
    </dgm:pt>
    <dgm:pt modelId="{8C24DB45-76C1-4624-A624-834C6701AEFD}">
      <dgm:prSet phldrT="[文本]" custT="1"/>
      <dgm:spPr/>
      <dgm:t>
        <a:bodyPr/>
        <a:lstStyle/>
        <a:p>
          <a:pPr algn="ctr"/>
          <a:r>
            <a:rPr lang="zh-CN" altLang="en-US" sz="2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定       义</a:t>
          </a:r>
          <a:endParaRPr lang="zh-CN" altLang="en-US" sz="2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1D484F8-F8B2-448E-BD0B-178265B7BF47}" type="parTrans" cxnId="{5CF67746-24FB-401F-9AFE-51A1F63DDCF8}">
      <dgm:prSet/>
      <dgm:spPr/>
      <dgm:t>
        <a:bodyPr/>
        <a:lstStyle/>
        <a:p>
          <a:pPr algn="ctr"/>
          <a:endParaRPr lang="zh-CN" altLang="en-US" sz="3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9453E54-ED3A-4E3F-9D03-8D8D5E7848B1}" type="sibTrans" cxnId="{5CF67746-24FB-401F-9AFE-51A1F63DDCF8}">
      <dgm:prSet/>
      <dgm:spPr/>
      <dgm:t>
        <a:bodyPr/>
        <a:lstStyle/>
        <a:p>
          <a:pPr algn="ctr"/>
          <a:endParaRPr lang="zh-CN" altLang="en-US" sz="3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987B880-C299-416E-B1FE-D40B120D8D13}">
      <dgm:prSet phldrT="[文本]" custT="1"/>
      <dgm:spPr/>
      <dgm:t>
        <a:bodyPr/>
        <a:lstStyle/>
        <a:p>
          <a:pPr algn="ctr"/>
          <a:r>
            <a:rPr lang="zh-CN" altLang="en-US" sz="2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应用解剖</a:t>
          </a:r>
          <a:endParaRPr lang="zh-CN" altLang="en-US" sz="2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6E3EAFF-42B7-42C4-97FF-BB8C38F08622}" type="parTrans" cxnId="{8B81128E-D8D6-4120-A903-FF7241783F3F}">
      <dgm:prSet/>
      <dgm:spPr/>
      <dgm:t>
        <a:bodyPr/>
        <a:lstStyle/>
        <a:p>
          <a:pPr algn="ctr"/>
          <a:endParaRPr lang="zh-CN" altLang="en-US" sz="3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390E97E-F32E-459C-998B-9B1C10AEDA67}" type="sibTrans" cxnId="{8B81128E-D8D6-4120-A903-FF7241783F3F}">
      <dgm:prSet/>
      <dgm:spPr/>
      <dgm:t>
        <a:bodyPr/>
        <a:lstStyle/>
        <a:p>
          <a:pPr algn="ctr"/>
          <a:endParaRPr lang="zh-CN" altLang="en-US" sz="3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4095056-764F-4F61-B781-AB3AA1F71397}">
      <dgm:prSet phldrT="[文本]" custT="1"/>
      <dgm:spPr/>
      <dgm:t>
        <a:bodyPr/>
        <a:lstStyle/>
        <a:p>
          <a:pPr algn="ctr"/>
          <a:r>
            <a:rPr lang="zh-CN" altLang="en-US" sz="2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病因病机</a:t>
          </a:r>
          <a:endParaRPr lang="zh-CN" altLang="en-US" sz="2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B3138A0-158A-4C38-A4CC-2C1D15C10FF9}" type="parTrans" cxnId="{0CEB57CB-C613-4A8B-BAE0-716091A1A4C5}">
      <dgm:prSet/>
      <dgm:spPr/>
      <dgm:t>
        <a:bodyPr/>
        <a:lstStyle/>
        <a:p>
          <a:pPr algn="ctr"/>
          <a:endParaRPr lang="zh-CN" altLang="en-US" sz="3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8E12F11-5EB7-4B00-AFCB-A9E05D21B12A}" type="sibTrans" cxnId="{0CEB57CB-C613-4A8B-BAE0-716091A1A4C5}">
      <dgm:prSet/>
      <dgm:spPr/>
      <dgm:t>
        <a:bodyPr/>
        <a:lstStyle/>
        <a:p>
          <a:pPr algn="ctr"/>
          <a:endParaRPr lang="zh-CN" altLang="en-US" sz="3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4E5395E-D99F-422B-A7B5-6CE175B40178}">
      <dgm:prSet custT="1"/>
      <dgm:spPr/>
      <dgm:t>
        <a:bodyPr/>
        <a:lstStyle/>
        <a:p>
          <a:pPr algn="ctr"/>
          <a:r>
            <a:rPr lang="zh-CN" altLang="en-US" sz="2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诊       断</a:t>
          </a:r>
          <a:endParaRPr lang="zh-CN" altLang="en-US" sz="2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160D1C0-B7DF-4EF4-B046-8B346B914473}" type="parTrans" cxnId="{905B0E91-294A-42F6-97C5-26D05870B3FE}">
      <dgm:prSet/>
      <dgm:spPr/>
      <dgm:t>
        <a:bodyPr/>
        <a:lstStyle/>
        <a:p>
          <a:pPr algn="ctr"/>
          <a:endParaRPr lang="zh-CN" altLang="en-US" sz="3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C68746E-9C0E-4DC7-BC5A-D8771640A735}" type="sibTrans" cxnId="{905B0E91-294A-42F6-97C5-26D05870B3FE}">
      <dgm:prSet/>
      <dgm:spPr/>
      <dgm:t>
        <a:bodyPr/>
        <a:lstStyle/>
        <a:p>
          <a:pPr algn="ctr"/>
          <a:endParaRPr lang="zh-CN" altLang="en-US" sz="3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FEB1F8C-B88B-44DC-B8C5-DE5962D10C6E}">
      <dgm:prSet custT="1"/>
      <dgm:spPr/>
      <dgm:t>
        <a:bodyPr/>
        <a:lstStyle/>
        <a:p>
          <a:pPr algn="ctr"/>
          <a:r>
            <a:rPr lang="zh-CN" altLang="en-US" sz="2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鉴别诊断</a:t>
          </a:r>
          <a:endParaRPr lang="zh-CN" altLang="en-US" sz="2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CF63CEC-C138-47DE-926A-FC9BE58249C9}" type="parTrans" cxnId="{AF985C77-2D85-4656-AD8F-9B686FEE1150}">
      <dgm:prSet/>
      <dgm:spPr/>
      <dgm:t>
        <a:bodyPr/>
        <a:lstStyle/>
        <a:p>
          <a:pPr algn="ctr"/>
          <a:endParaRPr lang="zh-CN" altLang="en-US" sz="3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DCFD89B-AA8C-40DA-8A71-7A03CD98B5A5}" type="sibTrans" cxnId="{AF985C77-2D85-4656-AD8F-9B686FEE1150}">
      <dgm:prSet/>
      <dgm:spPr/>
      <dgm:t>
        <a:bodyPr/>
        <a:lstStyle/>
        <a:p>
          <a:pPr algn="ctr"/>
          <a:endParaRPr lang="zh-CN" altLang="en-US" sz="3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86230BF-9455-4D2B-BD43-14C9633AD8D4}">
      <dgm:prSet custT="1"/>
      <dgm:spPr/>
      <dgm:t>
        <a:bodyPr/>
        <a:lstStyle/>
        <a:p>
          <a:pPr algn="ctr"/>
          <a:r>
            <a:rPr lang="zh-CN" altLang="en-US" sz="2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治       疗</a:t>
          </a:r>
          <a:endParaRPr lang="zh-CN" altLang="en-US" sz="2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4E56142-BEE4-4F99-A59F-75791B496D99}" type="parTrans" cxnId="{5B555924-53B9-4D13-B58C-B7DA15FD9D8A}">
      <dgm:prSet/>
      <dgm:spPr/>
      <dgm:t>
        <a:bodyPr/>
        <a:lstStyle/>
        <a:p>
          <a:pPr algn="ctr"/>
          <a:endParaRPr lang="zh-CN" altLang="en-US" sz="3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14354B7-D5A9-4627-89A4-886D81CC43B9}" type="sibTrans" cxnId="{5B555924-53B9-4D13-B58C-B7DA15FD9D8A}">
      <dgm:prSet/>
      <dgm:spPr/>
      <dgm:t>
        <a:bodyPr/>
        <a:lstStyle/>
        <a:p>
          <a:pPr algn="ctr"/>
          <a:endParaRPr lang="zh-CN" altLang="en-US" sz="3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D2CEF99-33CC-4983-8783-7E563D0DE188}">
      <dgm:prSet custT="1"/>
      <dgm:spPr/>
      <dgm:t>
        <a:bodyPr/>
        <a:lstStyle/>
        <a:p>
          <a:pPr algn="ctr"/>
          <a:r>
            <a:rPr lang="zh-CN" altLang="en-US" sz="2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注意事项</a:t>
          </a:r>
          <a:endParaRPr lang="zh-CN" altLang="en-US" sz="2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7A62791-9E0F-4116-8FCF-8AC4FF81DFA8}" type="parTrans" cxnId="{90E5AD1B-2258-4FCE-B094-7F42BA0FC6B1}">
      <dgm:prSet/>
      <dgm:spPr/>
      <dgm:t>
        <a:bodyPr/>
        <a:lstStyle/>
        <a:p>
          <a:pPr algn="ctr"/>
          <a:endParaRPr lang="zh-CN" altLang="en-US" sz="3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4CFFBF5-B770-4F1F-95CB-BBB113DC2595}" type="sibTrans" cxnId="{90E5AD1B-2258-4FCE-B094-7F42BA0FC6B1}">
      <dgm:prSet/>
      <dgm:spPr/>
      <dgm:t>
        <a:bodyPr/>
        <a:lstStyle/>
        <a:p>
          <a:pPr algn="ctr"/>
          <a:endParaRPr lang="zh-CN" altLang="en-US" sz="3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FC2C0BF-4EAF-47EB-8086-6FBDA8D04AE4}">
      <dgm:prSet custT="1"/>
      <dgm:spPr/>
      <dgm:t>
        <a:bodyPr/>
        <a:lstStyle/>
        <a:p>
          <a:pPr algn="ctr"/>
          <a:r>
            <a:rPr lang="zh-CN" altLang="en-US" sz="2800" b="1" dirty="0" smtClean="0">
              <a:latin typeface="微软雅黑" pitchFamily="34" charset="-122"/>
              <a:ea typeface="微软雅黑" pitchFamily="34" charset="-122"/>
            </a:rPr>
            <a:t>疗效评定</a:t>
          </a:r>
          <a:endParaRPr lang="zh-CN" altLang="en-US" sz="2800" b="1" dirty="0">
            <a:latin typeface="微软雅黑" pitchFamily="34" charset="-122"/>
            <a:ea typeface="微软雅黑" pitchFamily="34" charset="-122"/>
          </a:endParaRPr>
        </a:p>
      </dgm:t>
    </dgm:pt>
    <dgm:pt modelId="{81779F68-3260-4A1E-ACC2-A17E67B46849}" type="parTrans" cxnId="{FBF53702-0EBA-446F-B8E4-265DA1229D67}">
      <dgm:prSet/>
      <dgm:spPr/>
      <dgm:t>
        <a:bodyPr/>
        <a:lstStyle/>
        <a:p>
          <a:endParaRPr lang="zh-CN" altLang="en-US"/>
        </a:p>
      </dgm:t>
    </dgm:pt>
    <dgm:pt modelId="{BAC495E1-835C-49EB-99D1-5EEE143B30F3}" type="sibTrans" cxnId="{FBF53702-0EBA-446F-B8E4-265DA1229D67}">
      <dgm:prSet/>
      <dgm:spPr/>
      <dgm:t>
        <a:bodyPr/>
        <a:lstStyle/>
        <a:p>
          <a:endParaRPr lang="zh-CN" altLang="en-US"/>
        </a:p>
      </dgm:t>
    </dgm:pt>
    <dgm:pt modelId="{266D86C8-5DDE-4597-951A-775E715E614F}" type="pres">
      <dgm:prSet presAssocID="{2094B2C2-AD40-4E8C-8C6F-037FF27C58B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559FB78-FEDB-483B-A057-E9222047D099}" type="pres">
      <dgm:prSet presAssocID="{8C24DB45-76C1-4624-A624-834C6701AEFD}" presName="parentLin" presStyleCnt="0"/>
      <dgm:spPr/>
    </dgm:pt>
    <dgm:pt modelId="{A81E5352-FF87-4B58-9020-2F09908921D6}" type="pres">
      <dgm:prSet presAssocID="{8C24DB45-76C1-4624-A624-834C6701AEFD}" presName="parentLeftMargin" presStyleLbl="node1" presStyleIdx="0" presStyleCnt="8"/>
      <dgm:spPr/>
      <dgm:t>
        <a:bodyPr/>
        <a:lstStyle/>
        <a:p>
          <a:endParaRPr lang="zh-CN" altLang="en-US"/>
        </a:p>
      </dgm:t>
    </dgm:pt>
    <dgm:pt modelId="{8BFCB0DD-7B38-4B1D-8B08-75ABD1B19408}" type="pres">
      <dgm:prSet presAssocID="{8C24DB45-76C1-4624-A624-834C6701AEFD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3AAD857-8FC6-49BE-B3B4-11CA6A0D877C}" type="pres">
      <dgm:prSet presAssocID="{8C24DB45-76C1-4624-A624-834C6701AEFD}" presName="negativeSpace" presStyleCnt="0"/>
      <dgm:spPr/>
    </dgm:pt>
    <dgm:pt modelId="{4F4A4863-5EDB-40D1-AABF-80B281603CE9}" type="pres">
      <dgm:prSet presAssocID="{8C24DB45-76C1-4624-A624-834C6701AEFD}" presName="childText" presStyleLbl="conFgAcc1" presStyleIdx="0" presStyleCnt="8">
        <dgm:presLayoutVars>
          <dgm:bulletEnabled val="1"/>
        </dgm:presLayoutVars>
      </dgm:prSet>
      <dgm:spPr/>
    </dgm:pt>
    <dgm:pt modelId="{1A0A804A-5F97-42A9-A334-51F749027FB1}" type="pres">
      <dgm:prSet presAssocID="{39453E54-ED3A-4E3F-9D03-8D8D5E7848B1}" presName="spaceBetweenRectangles" presStyleCnt="0"/>
      <dgm:spPr/>
    </dgm:pt>
    <dgm:pt modelId="{3BEE2C06-A92D-4567-84F5-92BA675EACF0}" type="pres">
      <dgm:prSet presAssocID="{9987B880-C299-416E-B1FE-D40B120D8D13}" presName="parentLin" presStyleCnt="0"/>
      <dgm:spPr/>
    </dgm:pt>
    <dgm:pt modelId="{7AE97EB4-FF97-4B37-A82C-A3A5EEB0FC38}" type="pres">
      <dgm:prSet presAssocID="{9987B880-C299-416E-B1FE-D40B120D8D13}" presName="parentLeftMargin" presStyleLbl="node1" presStyleIdx="0" presStyleCnt="8"/>
      <dgm:spPr/>
      <dgm:t>
        <a:bodyPr/>
        <a:lstStyle/>
        <a:p>
          <a:endParaRPr lang="zh-CN" altLang="en-US"/>
        </a:p>
      </dgm:t>
    </dgm:pt>
    <dgm:pt modelId="{6B881C63-29FB-4132-A28A-49C09C1619CF}" type="pres">
      <dgm:prSet presAssocID="{9987B880-C299-416E-B1FE-D40B120D8D13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C4007BA-6F8B-4763-819F-094CF1FE18F5}" type="pres">
      <dgm:prSet presAssocID="{9987B880-C299-416E-B1FE-D40B120D8D13}" presName="negativeSpace" presStyleCnt="0"/>
      <dgm:spPr/>
    </dgm:pt>
    <dgm:pt modelId="{35350050-D096-4AC6-8C01-80BA91534737}" type="pres">
      <dgm:prSet presAssocID="{9987B880-C299-416E-B1FE-D40B120D8D13}" presName="childText" presStyleLbl="conFgAcc1" presStyleIdx="1" presStyleCnt="8">
        <dgm:presLayoutVars>
          <dgm:bulletEnabled val="1"/>
        </dgm:presLayoutVars>
      </dgm:prSet>
      <dgm:spPr/>
    </dgm:pt>
    <dgm:pt modelId="{C4D3F650-864C-47EA-A167-73BE146D7A88}" type="pres">
      <dgm:prSet presAssocID="{E390E97E-F32E-459C-998B-9B1C10AEDA67}" presName="spaceBetweenRectangles" presStyleCnt="0"/>
      <dgm:spPr/>
    </dgm:pt>
    <dgm:pt modelId="{BF5828D1-358E-476A-AAD1-9E5695952778}" type="pres">
      <dgm:prSet presAssocID="{B4095056-764F-4F61-B781-AB3AA1F71397}" presName="parentLin" presStyleCnt="0"/>
      <dgm:spPr/>
    </dgm:pt>
    <dgm:pt modelId="{3875F465-729D-4903-B9CB-AC0CF65AF8FE}" type="pres">
      <dgm:prSet presAssocID="{B4095056-764F-4F61-B781-AB3AA1F71397}" presName="parentLeftMargin" presStyleLbl="node1" presStyleIdx="1" presStyleCnt="8"/>
      <dgm:spPr/>
      <dgm:t>
        <a:bodyPr/>
        <a:lstStyle/>
        <a:p>
          <a:endParaRPr lang="zh-CN" altLang="en-US"/>
        </a:p>
      </dgm:t>
    </dgm:pt>
    <dgm:pt modelId="{44E87D20-C002-4859-8644-03704775F82D}" type="pres">
      <dgm:prSet presAssocID="{B4095056-764F-4F61-B781-AB3AA1F71397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E60DCDB-94E9-4795-993A-C2EFAB88DC02}" type="pres">
      <dgm:prSet presAssocID="{B4095056-764F-4F61-B781-AB3AA1F71397}" presName="negativeSpace" presStyleCnt="0"/>
      <dgm:spPr/>
    </dgm:pt>
    <dgm:pt modelId="{875050FD-B9BD-46AB-8AAC-DC3FFB2FDB63}" type="pres">
      <dgm:prSet presAssocID="{B4095056-764F-4F61-B781-AB3AA1F71397}" presName="childText" presStyleLbl="conFgAcc1" presStyleIdx="2" presStyleCnt="8">
        <dgm:presLayoutVars>
          <dgm:bulletEnabled val="1"/>
        </dgm:presLayoutVars>
      </dgm:prSet>
      <dgm:spPr/>
    </dgm:pt>
    <dgm:pt modelId="{9D5E311A-B69D-4412-9FB9-6EBBF9F0E612}" type="pres">
      <dgm:prSet presAssocID="{48E12F11-5EB7-4B00-AFCB-A9E05D21B12A}" presName="spaceBetweenRectangles" presStyleCnt="0"/>
      <dgm:spPr/>
    </dgm:pt>
    <dgm:pt modelId="{569584C8-172F-440F-B7AE-6214AEA024D3}" type="pres">
      <dgm:prSet presAssocID="{84E5395E-D99F-422B-A7B5-6CE175B40178}" presName="parentLin" presStyleCnt="0"/>
      <dgm:spPr/>
    </dgm:pt>
    <dgm:pt modelId="{AD0CF947-622E-4E55-BF31-AEB9CCC4B92B}" type="pres">
      <dgm:prSet presAssocID="{84E5395E-D99F-422B-A7B5-6CE175B40178}" presName="parentLeftMargin" presStyleLbl="node1" presStyleIdx="2" presStyleCnt="8"/>
      <dgm:spPr/>
      <dgm:t>
        <a:bodyPr/>
        <a:lstStyle/>
        <a:p>
          <a:endParaRPr lang="zh-CN" altLang="en-US"/>
        </a:p>
      </dgm:t>
    </dgm:pt>
    <dgm:pt modelId="{B00202A0-DBDF-42F2-9712-6574871E7E94}" type="pres">
      <dgm:prSet presAssocID="{84E5395E-D99F-422B-A7B5-6CE175B40178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02176A5-6AEB-453D-9D44-C98122A255C9}" type="pres">
      <dgm:prSet presAssocID="{84E5395E-D99F-422B-A7B5-6CE175B40178}" presName="negativeSpace" presStyleCnt="0"/>
      <dgm:spPr/>
    </dgm:pt>
    <dgm:pt modelId="{CB3459B1-3447-404D-8D53-3A4EA0888A12}" type="pres">
      <dgm:prSet presAssocID="{84E5395E-D99F-422B-A7B5-6CE175B40178}" presName="childText" presStyleLbl="conFgAcc1" presStyleIdx="3" presStyleCnt="8">
        <dgm:presLayoutVars>
          <dgm:bulletEnabled val="1"/>
        </dgm:presLayoutVars>
      </dgm:prSet>
      <dgm:spPr/>
    </dgm:pt>
    <dgm:pt modelId="{744F3DC8-F0EB-466A-9B40-79EB1CFD8435}" type="pres">
      <dgm:prSet presAssocID="{AC68746E-9C0E-4DC7-BC5A-D8771640A735}" presName="spaceBetweenRectangles" presStyleCnt="0"/>
      <dgm:spPr/>
    </dgm:pt>
    <dgm:pt modelId="{5C337288-55FA-4B61-ACC0-DD067555B6A3}" type="pres">
      <dgm:prSet presAssocID="{AFEB1F8C-B88B-44DC-B8C5-DE5962D10C6E}" presName="parentLin" presStyleCnt="0"/>
      <dgm:spPr/>
    </dgm:pt>
    <dgm:pt modelId="{1374AEB8-BAAA-4D04-A2BE-89E3E5663998}" type="pres">
      <dgm:prSet presAssocID="{AFEB1F8C-B88B-44DC-B8C5-DE5962D10C6E}" presName="parentLeftMargin" presStyleLbl="node1" presStyleIdx="3" presStyleCnt="8"/>
      <dgm:spPr/>
      <dgm:t>
        <a:bodyPr/>
        <a:lstStyle/>
        <a:p>
          <a:endParaRPr lang="zh-CN" altLang="en-US"/>
        </a:p>
      </dgm:t>
    </dgm:pt>
    <dgm:pt modelId="{9D3B02E6-86AD-483A-A991-078DD7C9F697}" type="pres">
      <dgm:prSet presAssocID="{AFEB1F8C-B88B-44DC-B8C5-DE5962D10C6E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0831ABA-5271-4BD0-B29E-E5D591786A64}" type="pres">
      <dgm:prSet presAssocID="{AFEB1F8C-B88B-44DC-B8C5-DE5962D10C6E}" presName="negativeSpace" presStyleCnt="0"/>
      <dgm:spPr/>
    </dgm:pt>
    <dgm:pt modelId="{C2C8131D-0321-49A8-BFBD-EA10651F3FF9}" type="pres">
      <dgm:prSet presAssocID="{AFEB1F8C-B88B-44DC-B8C5-DE5962D10C6E}" presName="childText" presStyleLbl="conFgAcc1" presStyleIdx="4" presStyleCnt="8">
        <dgm:presLayoutVars>
          <dgm:bulletEnabled val="1"/>
        </dgm:presLayoutVars>
      </dgm:prSet>
      <dgm:spPr/>
    </dgm:pt>
    <dgm:pt modelId="{A1D2B2D7-E3DB-4936-A676-62068E038AB8}" type="pres">
      <dgm:prSet presAssocID="{ADCFD89B-AA8C-40DA-8A71-7A03CD98B5A5}" presName="spaceBetweenRectangles" presStyleCnt="0"/>
      <dgm:spPr/>
    </dgm:pt>
    <dgm:pt modelId="{95B2A740-ECF6-407B-9D1A-E7A30A5C81BB}" type="pres">
      <dgm:prSet presAssocID="{886230BF-9455-4D2B-BD43-14C9633AD8D4}" presName="parentLin" presStyleCnt="0"/>
      <dgm:spPr/>
    </dgm:pt>
    <dgm:pt modelId="{F71A1799-1EAB-4FBF-B89E-BF01895A65DA}" type="pres">
      <dgm:prSet presAssocID="{886230BF-9455-4D2B-BD43-14C9633AD8D4}" presName="parentLeftMargin" presStyleLbl="node1" presStyleIdx="4" presStyleCnt="8"/>
      <dgm:spPr/>
      <dgm:t>
        <a:bodyPr/>
        <a:lstStyle/>
        <a:p>
          <a:endParaRPr lang="zh-CN" altLang="en-US"/>
        </a:p>
      </dgm:t>
    </dgm:pt>
    <dgm:pt modelId="{FB7E7C94-BBE2-450B-8EA4-8182D37FB933}" type="pres">
      <dgm:prSet presAssocID="{886230BF-9455-4D2B-BD43-14C9633AD8D4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35A61F3-5832-4598-A124-99EF1030C492}" type="pres">
      <dgm:prSet presAssocID="{886230BF-9455-4D2B-BD43-14C9633AD8D4}" presName="negativeSpace" presStyleCnt="0"/>
      <dgm:spPr/>
    </dgm:pt>
    <dgm:pt modelId="{18E33C90-3A7A-4A66-A7FB-B5EEBEE012BD}" type="pres">
      <dgm:prSet presAssocID="{886230BF-9455-4D2B-BD43-14C9633AD8D4}" presName="childText" presStyleLbl="conFgAcc1" presStyleIdx="5" presStyleCnt="8">
        <dgm:presLayoutVars>
          <dgm:bulletEnabled val="1"/>
        </dgm:presLayoutVars>
      </dgm:prSet>
      <dgm:spPr/>
    </dgm:pt>
    <dgm:pt modelId="{A0A7249C-722F-482C-B046-DD0347DF0EEE}" type="pres">
      <dgm:prSet presAssocID="{214354B7-D5A9-4627-89A4-886D81CC43B9}" presName="spaceBetweenRectangles" presStyleCnt="0"/>
      <dgm:spPr/>
    </dgm:pt>
    <dgm:pt modelId="{817B18C2-615F-4EDD-826C-980D49064295}" type="pres">
      <dgm:prSet presAssocID="{9D2CEF99-33CC-4983-8783-7E563D0DE188}" presName="parentLin" presStyleCnt="0"/>
      <dgm:spPr/>
    </dgm:pt>
    <dgm:pt modelId="{FE6CEB02-2EDA-4FFA-BB13-9FC8A7601F2D}" type="pres">
      <dgm:prSet presAssocID="{9D2CEF99-33CC-4983-8783-7E563D0DE188}" presName="parentLeftMargin" presStyleLbl="node1" presStyleIdx="5" presStyleCnt="8"/>
      <dgm:spPr/>
      <dgm:t>
        <a:bodyPr/>
        <a:lstStyle/>
        <a:p>
          <a:endParaRPr lang="zh-CN" altLang="en-US"/>
        </a:p>
      </dgm:t>
    </dgm:pt>
    <dgm:pt modelId="{1BE0418A-E8D2-424C-B220-8FBE91CFFCA2}" type="pres">
      <dgm:prSet presAssocID="{9D2CEF99-33CC-4983-8783-7E563D0DE188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96199AF-959E-4270-B6A6-7C4D6C56DD0E}" type="pres">
      <dgm:prSet presAssocID="{9D2CEF99-33CC-4983-8783-7E563D0DE188}" presName="negativeSpace" presStyleCnt="0"/>
      <dgm:spPr/>
    </dgm:pt>
    <dgm:pt modelId="{3271DD99-74F2-4EF5-8A7A-75C468B55E33}" type="pres">
      <dgm:prSet presAssocID="{9D2CEF99-33CC-4983-8783-7E563D0DE188}" presName="childText" presStyleLbl="conFgAcc1" presStyleIdx="6" presStyleCnt="8">
        <dgm:presLayoutVars>
          <dgm:bulletEnabled val="1"/>
        </dgm:presLayoutVars>
      </dgm:prSet>
      <dgm:spPr/>
    </dgm:pt>
    <dgm:pt modelId="{6210CFBB-0546-4381-81A8-FE7C696A6E49}" type="pres">
      <dgm:prSet presAssocID="{B4CFFBF5-B770-4F1F-95CB-BBB113DC2595}" presName="spaceBetweenRectangles" presStyleCnt="0"/>
      <dgm:spPr/>
    </dgm:pt>
    <dgm:pt modelId="{89A422B2-A47E-479C-8EFE-7D0C0133A3E6}" type="pres">
      <dgm:prSet presAssocID="{8FC2C0BF-4EAF-47EB-8086-6FBDA8D04AE4}" presName="parentLin" presStyleCnt="0"/>
      <dgm:spPr/>
    </dgm:pt>
    <dgm:pt modelId="{448EBCD7-E7ED-42AA-A714-785343F0C069}" type="pres">
      <dgm:prSet presAssocID="{8FC2C0BF-4EAF-47EB-8086-6FBDA8D04AE4}" presName="parentLeftMargin" presStyleLbl="node1" presStyleIdx="6" presStyleCnt="8"/>
      <dgm:spPr/>
    </dgm:pt>
    <dgm:pt modelId="{052E8812-6CF4-4EA1-957E-8B06A587925A}" type="pres">
      <dgm:prSet presAssocID="{8FC2C0BF-4EAF-47EB-8086-6FBDA8D04AE4}" presName="parentText" presStyleLbl="node1" presStyleIdx="7" presStyleCnt="8">
        <dgm:presLayoutVars>
          <dgm:chMax val="0"/>
          <dgm:bulletEnabled val="1"/>
        </dgm:presLayoutVars>
      </dgm:prSet>
      <dgm:spPr/>
    </dgm:pt>
    <dgm:pt modelId="{5DB35FAB-068F-4248-AEA0-8A38EFF1F317}" type="pres">
      <dgm:prSet presAssocID="{8FC2C0BF-4EAF-47EB-8086-6FBDA8D04AE4}" presName="negativeSpace" presStyleCnt="0"/>
      <dgm:spPr/>
    </dgm:pt>
    <dgm:pt modelId="{EDC8F05A-22B1-4D19-A9F6-EF09DDA6D25E}" type="pres">
      <dgm:prSet presAssocID="{8FC2C0BF-4EAF-47EB-8086-6FBDA8D04AE4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A5EA26E4-4385-461E-9C9A-A1B195377FA1}" type="presOf" srcId="{8C24DB45-76C1-4624-A624-834C6701AEFD}" destId="{A81E5352-FF87-4B58-9020-2F09908921D6}" srcOrd="0" destOrd="0" presId="urn:microsoft.com/office/officeart/2005/8/layout/list1#1"/>
    <dgm:cxn modelId="{5B555924-53B9-4D13-B58C-B7DA15FD9D8A}" srcId="{2094B2C2-AD40-4E8C-8C6F-037FF27C58BC}" destId="{886230BF-9455-4D2B-BD43-14C9633AD8D4}" srcOrd="5" destOrd="0" parTransId="{04E56142-BEE4-4F99-A59F-75791B496D99}" sibTransId="{214354B7-D5A9-4627-89A4-886D81CC43B9}"/>
    <dgm:cxn modelId="{AF985C77-2D85-4656-AD8F-9B686FEE1150}" srcId="{2094B2C2-AD40-4E8C-8C6F-037FF27C58BC}" destId="{AFEB1F8C-B88B-44DC-B8C5-DE5962D10C6E}" srcOrd="4" destOrd="0" parTransId="{1CF63CEC-C138-47DE-926A-FC9BE58249C9}" sibTransId="{ADCFD89B-AA8C-40DA-8A71-7A03CD98B5A5}"/>
    <dgm:cxn modelId="{0CEB57CB-C613-4A8B-BAE0-716091A1A4C5}" srcId="{2094B2C2-AD40-4E8C-8C6F-037FF27C58BC}" destId="{B4095056-764F-4F61-B781-AB3AA1F71397}" srcOrd="2" destOrd="0" parTransId="{8B3138A0-158A-4C38-A4CC-2C1D15C10FF9}" sibTransId="{48E12F11-5EB7-4B00-AFCB-A9E05D21B12A}"/>
    <dgm:cxn modelId="{68AF9C29-09FF-460B-A63C-1E4D0AE4CEEE}" type="presOf" srcId="{8FC2C0BF-4EAF-47EB-8086-6FBDA8D04AE4}" destId="{448EBCD7-E7ED-42AA-A714-785343F0C069}" srcOrd="0" destOrd="0" presId="urn:microsoft.com/office/officeart/2005/8/layout/list1#1"/>
    <dgm:cxn modelId="{5CF67746-24FB-401F-9AFE-51A1F63DDCF8}" srcId="{2094B2C2-AD40-4E8C-8C6F-037FF27C58BC}" destId="{8C24DB45-76C1-4624-A624-834C6701AEFD}" srcOrd="0" destOrd="0" parTransId="{81D484F8-F8B2-448E-BD0B-178265B7BF47}" sibTransId="{39453E54-ED3A-4E3F-9D03-8D8D5E7848B1}"/>
    <dgm:cxn modelId="{FBF53702-0EBA-446F-B8E4-265DA1229D67}" srcId="{2094B2C2-AD40-4E8C-8C6F-037FF27C58BC}" destId="{8FC2C0BF-4EAF-47EB-8086-6FBDA8D04AE4}" srcOrd="7" destOrd="0" parTransId="{81779F68-3260-4A1E-ACC2-A17E67B46849}" sibTransId="{BAC495E1-835C-49EB-99D1-5EEE143B30F3}"/>
    <dgm:cxn modelId="{1913539D-D832-485A-8AD6-40A399DE1C20}" type="presOf" srcId="{AFEB1F8C-B88B-44DC-B8C5-DE5962D10C6E}" destId="{1374AEB8-BAAA-4D04-A2BE-89E3E5663998}" srcOrd="0" destOrd="0" presId="urn:microsoft.com/office/officeart/2005/8/layout/list1#1"/>
    <dgm:cxn modelId="{944EA171-64B9-42E9-AFCE-78536C06A51F}" type="presOf" srcId="{84E5395E-D99F-422B-A7B5-6CE175B40178}" destId="{AD0CF947-622E-4E55-BF31-AEB9CCC4B92B}" srcOrd="0" destOrd="0" presId="urn:microsoft.com/office/officeart/2005/8/layout/list1#1"/>
    <dgm:cxn modelId="{A63F10A5-8502-4642-8470-B49E3EADE046}" type="presOf" srcId="{9987B880-C299-416E-B1FE-D40B120D8D13}" destId="{7AE97EB4-FF97-4B37-A82C-A3A5EEB0FC38}" srcOrd="0" destOrd="0" presId="urn:microsoft.com/office/officeart/2005/8/layout/list1#1"/>
    <dgm:cxn modelId="{1B188D38-66AA-43BC-A2C5-98B22EC1B72E}" type="presOf" srcId="{84E5395E-D99F-422B-A7B5-6CE175B40178}" destId="{B00202A0-DBDF-42F2-9712-6574871E7E94}" srcOrd="1" destOrd="0" presId="urn:microsoft.com/office/officeart/2005/8/layout/list1#1"/>
    <dgm:cxn modelId="{905B0E91-294A-42F6-97C5-26D05870B3FE}" srcId="{2094B2C2-AD40-4E8C-8C6F-037FF27C58BC}" destId="{84E5395E-D99F-422B-A7B5-6CE175B40178}" srcOrd="3" destOrd="0" parTransId="{9160D1C0-B7DF-4EF4-B046-8B346B914473}" sibTransId="{AC68746E-9C0E-4DC7-BC5A-D8771640A735}"/>
    <dgm:cxn modelId="{CB0D4578-80FB-4260-BA72-B948A1D5499C}" type="presOf" srcId="{AFEB1F8C-B88B-44DC-B8C5-DE5962D10C6E}" destId="{9D3B02E6-86AD-483A-A991-078DD7C9F697}" srcOrd="1" destOrd="0" presId="urn:microsoft.com/office/officeart/2005/8/layout/list1#1"/>
    <dgm:cxn modelId="{E17846B6-4B4A-4E3E-8CB7-EF015F73542A}" type="presOf" srcId="{B4095056-764F-4F61-B781-AB3AA1F71397}" destId="{44E87D20-C002-4859-8644-03704775F82D}" srcOrd="1" destOrd="0" presId="urn:microsoft.com/office/officeart/2005/8/layout/list1#1"/>
    <dgm:cxn modelId="{69674E93-131A-46F4-BBA8-7049C7C616A6}" type="presOf" srcId="{886230BF-9455-4D2B-BD43-14C9633AD8D4}" destId="{F71A1799-1EAB-4FBF-B89E-BF01895A65DA}" srcOrd="0" destOrd="0" presId="urn:microsoft.com/office/officeart/2005/8/layout/list1#1"/>
    <dgm:cxn modelId="{FEFF4720-2642-4A3C-BFA1-FB3CB8AAC4F2}" type="presOf" srcId="{886230BF-9455-4D2B-BD43-14C9633AD8D4}" destId="{FB7E7C94-BBE2-450B-8EA4-8182D37FB933}" srcOrd="1" destOrd="0" presId="urn:microsoft.com/office/officeart/2005/8/layout/list1#1"/>
    <dgm:cxn modelId="{0E7AAC6A-2EAF-4449-903C-FC2897632889}" type="presOf" srcId="{8C24DB45-76C1-4624-A624-834C6701AEFD}" destId="{8BFCB0DD-7B38-4B1D-8B08-75ABD1B19408}" srcOrd="1" destOrd="0" presId="urn:microsoft.com/office/officeart/2005/8/layout/list1#1"/>
    <dgm:cxn modelId="{C41F2F2A-C64B-4365-9DF4-EBAB43FF0531}" type="presOf" srcId="{9987B880-C299-416E-B1FE-D40B120D8D13}" destId="{6B881C63-29FB-4132-A28A-49C09C1619CF}" srcOrd="1" destOrd="0" presId="urn:microsoft.com/office/officeart/2005/8/layout/list1#1"/>
    <dgm:cxn modelId="{10973BC3-F5D4-49E8-824B-64470B789221}" type="presOf" srcId="{9D2CEF99-33CC-4983-8783-7E563D0DE188}" destId="{FE6CEB02-2EDA-4FFA-BB13-9FC8A7601F2D}" srcOrd="0" destOrd="0" presId="urn:microsoft.com/office/officeart/2005/8/layout/list1#1"/>
    <dgm:cxn modelId="{90E5AD1B-2258-4FCE-B094-7F42BA0FC6B1}" srcId="{2094B2C2-AD40-4E8C-8C6F-037FF27C58BC}" destId="{9D2CEF99-33CC-4983-8783-7E563D0DE188}" srcOrd="6" destOrd="0" parTransId="{B7A62791-9E0F-4116-8FCF-8AC4FF81DFA8}" sibTransId="{B4CFFBF5-B770-4F1F-95CB-BBB113DC2595}"/>
    <dgm:cxn modelId="{4CF58D46-9385-4C14-99DC-9B658BFC5C9F}" type="presOf" srcId="{9D2CEF99-33CC-4983-8783-7E563D0DE188}" destId="{1BE0418A-E8D2-424C-B220-8FBE91CFFCA2}" srcOrd="1" destOrd="0" presId="urn:microsoft.com/office/officeart/2005/8/layout/list1#1"/>
    <dgm:cxn modelId="{7C7E2A9E-5A7A-4E5A-9C6C-128696529D6B}" type="presOf" srcId="{B4095056-764F-4F61-B781-AB3AA1F71397}" destId="{3875F465-729D-4903-B9CB-AC0CF65AF8FE}" srcOrd="0" destOrd="0" presId="urn:microsoft.com/office/officeart/2005/8/layout/list1#1"/>
    <dgm:cxn modelId="{77742CBA-EB94-4FD8-BB70-09F88C9EB11E}" type="presOf" srcId="{8FC2C0BF-4EAF-47EB-8086-6FBDA8D04AE4}" destId="{052E8812-6CF4-4EA1-957E-8B06A587925A}" srcOrd="1" destOrd="0" presId="urn:microsoft.com/office/officeart/2005/8/layout/list1#1"/>
    <dgm:cxn modelId="{AAF3C3DB-2988-45B1-B2FF-8C9F43414425}" type="presOf" srcId="{2094B2C2-AD40-4E8C-8C6F-037FF27C58BC}" destId="{266D86C8-5DDE-4597-951A-775E715E614F}" srcOrd="0" destOrd="0" presId="urn:microsoft.com/office/officeart/2005/8/layout/list1#1"/>
    <dgm:cxn modelId="{8B81128E-D8D6-4120-A903-FF7241783F3F}" srcId="{2094B2C2-AD40-4E8C-8C6F-037FF27C58BC}" destId="{9987B880-C299-416E-B1FE-D40B120D8D13}" srcOrd="1" destOrd="0" parTransId="{B6E3EAFF-42B7-42C4-97FF-BB8C38F08622}" sibTransId="{E390E97E-F32E-459C-998B-9B1C10AEDA67}"/>
    <dgm:cxn modelId="{479B81DC-1E18-4A34-AC6B-853D13972F5D}" type="presParOf" srcId="{266D86C8-5DDE-4597-951A-775E715E614F}" destId="{B559FB78-FEDB-483B-A057-E9222047D099}" srcOrd="0" destOrd="0" presId="urn:microsoft.com/office/officeart/2005/8/layout/list1#1"/>
    <dgm:cxn modelId="{51BA7915-4CD6-499C-A93D-BF3FF5594709}" type="presParOf" srcId="{B559FB78-FEDB-483B-A057-E9222047D099}" destId="{A81E5352-FF87-4B58-9020-2F09908921D6}" srcOrd="0" destOrd="0" presId="urn:microsoft.com/office/officeart/2005/8/layout/list1#1"/>
    <dgm:cxn modelId="{BF9A7919-C016-4F7B-9F49-9FDB595B38A1}" type="presParOf" srcId="{B559FB78-FEDB-483B-A057-E9222047D099}" destId="{8BFCB0DD-7B38-4B1D-8B08-75ABD1B19408}" srcOrd="1" destOrd="0" presId="urn:microsoft.com/office/officeart/2005/8/layout/list1#1"/>
    <dgm:cxn modelId="{8E2DABB0-BDC4-4616-A4EF-BA5A147BCEC7}" type="presParOf" srcId="{266D86C8-5DDE-4597-951A-775E715E614F}" destId="{E3AAD857-8FC6-49BE-B3B4-11CA6A0D877C}" srcOrd="1" destOrd="0" presId="urn:microsoft.com/office/officeart/2005/8/layout/list1#1"/>
    <dgm:cxn modelId="{BEE582C9-B94E-4ED3-B431-D7C698BBF74D}" type="presParOf" srcId="{266D86C8-5DDE-4597-951A-775E715E614F}" destId="{4F4A4863-5EDB-40D1-AABF-80B281603CE9}" srcOrd="2" destOrd="0" presId="urn:microsoft.com/office/officeart/2005/8/layout/list1#1"/>
    <dgm:cxn modelId="{72F15081-4E93-425A-BA03-7455F990A888}" type="presParOf" srcId="{266D86C8-5DDE-4597-951A-775E715E614F}" destId="{1A0A804A-5F97-42A9-A334-51F749027FB1}" srcOrd="3" destOrd="0" presId="urn:microsoft.com/office/officeart/2005/8/layout/list1#1"/>
    <dgm:cxn modelId="{7353A40C-601F-4636-952F-37199BD274B9}" type="presParOf" srcId="{266D86C8-5DDE-4597-951A-775E715E614F}" destId="{3BEE2C06-A92D-4567-84F5-92BA675EACF0}" srcOrd="4" destOrd="0" presId="urn:microsoft.com/office/officeart/2005/8/layout/list1#1"/>
    <dgm:cxn modelId="{D9F0A90C-0C7B-49B5-80D7-C36240EE7DBA}" type="presParOf" srcId="{3BEE2C06-A92D-4567-84F5-92BA675EACF0}" destId="{7AE97EB4-FF97-4B37-A82C-A3A5EEB0FC38}" srcOrd="0" destOrd="0" presId="urn:microsoft.com/office/officeart/2005/8/layout/list1#1"/>
    <dgm:cxn modelId="{4BAA237D-FF37-4BBD-A447-37C3EFDB6CD1}" type="presParOf" srcId="{3BEE2C06-A92D-4567-84F5-92BA675EACF0}" destId="{6B881C63-29FB-4132-A28A-49C09C1619CF}" srcOrd="1" destOrd="0" presId="urn:microsoft.com/office/officeart/2005/8/layout/list1#1"/>
    <dgm:cxn modelId="{E0C84E71-2F04-4A5E-B94E-6E8AC66735C5}" type="presParOf" srcId="{266D86C8-5DDE-4597-951A-775E715E614F}" destId="{AC4007BA-6F8B-4763-819F-094CF1FE18F5}" srcOrd="5" destOrd="0" presId="urn:microsoft.com/office/officeart/2005/8/layout/list1#1"/>
    <dgm:cxn modelId="{091C771F-CBAD-49D3-B10C-09C756ED0C53}" type="presParOf" srcId="{266D86C8-5DDE-4597-951A-775E715E614F}" destId="{35350050-D096-4AC6-8C01-80BA91534737}" srcOrd="6" destOrd="0" presId="urn:microsoft.com/office/officeart/2005/8/layout/list1#1"/>
    <dgm:cxn modelId="{98B61414-D255-4AF0-AB42-9209ECB4A814}" type="presParOf" srcId="{266D86C8-5DDE-4597-951A-775E715E614F}" destId="{C4D3F650-864C-47EA-A167-73BE146D7A88}" srcOrd="7" destOrd="0" presId="urn:microsoft.com/office/officeart/2005/8/layout/list1#1"/>
    <dgm:cxn modelId="{50925D12-3555-4AF8-85D2-92FA33E59F61}" type="presParOf" srcId="{266D86C8-5DDE-4597-951A-775E715E614F}" destId="{BF5828D1-358E-476A-AAD1-9E5695952778}" srcOrd="8" destOrd="0" presId="urn:microsoft.com/office/officeart/2005/8/layout/list1#1"/>
    <dgm:cxn modelId="{935F05C2-5A52-4A4C-9BBF-0E7835095799}" type="presParOf" srcId="{BF5828D1-358E-476A-AAD1-9E5695952778}" destId="{3875F465-729D-4903-B9CB-AC0CF65AF8FE}" srcOrd="0" destOrd="0" presId="urn:microsoft.com/office/officeart/2005/8/layout/list1#1"/>
    <dgm:cxn modelId="{6F33DE13-245F-4865-AEA7-C82D0E791ED2}" type="presParOf" srcId="{BF5828D1-358E-476A-AAD1-9E5695952778}" destId="{44E87D20-C002-4859-8644-03704775F82D}" srcOrd="1" destOrd="0" presId="urn:microsoft.com/office/officeart/2005/8/layout/list1#1"/>
    <dgm:cxn modelId="{CBFCF77C-A895-4BB2-A805-820F6AEA3FFF}" type="presParOf" srcId="{266D86C8-5DDE-4597-951A-775E715E614F}" destId="{EE60DCDB-94E9-4795-993A-C2EFAB88DC02}" srcOrd="9" destOrd="0" presId="urn:microsoft.com/office/officeart/2005/8/layout/list1#1"/>
    <dgm:cxn modelId="{BF20FB30-3439-4691-8404-BCF419AFE5FC}" type="presParOf" srcId="{266D86C8-5DDE-4597-951A-775E715E614F}" destId="{875050FD-B9BD-46AB-8AAC-DC3FFB2FDB63}" srcOrd="10" destOrd="0" presId="urn:microsoft.com/office/officeart/2005/8/layout/list1#1"/>
    <dgm:cxn modelId="{D63E922D-2E97-4574-8AB1-15143E0B4070}" type="presParOf" srcId="{266D86C8-5DDE-4597-951A-775E715E614F}" destId="{9D5E311A-B69D-4412-9FB9-6EBBF9F0E612}" srcOrd="11" destOrd="0" presId="urn:microsoft.com/office/officeart/2005/8/layout/list1#1"/>
    <dgm:cxn modelId="{E41EF6D4-809C-4B59-A5F9-737253C04AE9}" type="presParOf" srcId="{266D86C8-5DDE-4597-951A-775E715E614F}" destId="{569584C8-172F-440F-B7AE-6214AEA024D3}" srcOrd="12" destOrd="0" presId="urn:microsoft.com/office/officeart/2005/8/layout/list1#1"/>
    <dgm:cxn modelId="{8617017F-E9D9-4832-AB9C-11376D1C457B}" type="presParOf" srcId="{569584C8-172F-440F-B7AE-6214AEA024D3}" destId="{AD0CF947-622E-4E55-BF31-AEB9CCC4B92B}" srcOrd="0" destOrd="0" presId="urn:microsoft.com/office/officeart/2005/8/layout/list1#1"/>
    <dgm:cxn modelId="{4A68C836-A693-4B9A-8313-AAF5AB422924}" type="presParOf" srcId="{569584C8-172F-440F-B7AE-6214AEA024D3}" destId="{B00202A0-DBDF-42F2-9712-6574871E7E94}" srcOrd="1" destOrd="0" presId="urn:microsoft.com/office/officeart/2005/8/layout/list1#1"/>
    <dgm:cxn modelId="{14F72246-E3F2-461A-A62B-B2E7C4BC0F47}" type="presParOf" srcId="{266D86C8-5DDE-4597-951A-775E715E614F}" destId="{C02176A5-6AEB-453D-9D44-C98122A255C9}" srcOrd="13" destOrd="0" presId="urn:microsoft.com/office/officeart/2005/8/layout/list1#1"/>
    <dgm:cxn modelId="{07C28DA2-8C9A-4322-9ECA-B4786AFF1C5A}" type="presParOf" srcId="{266D86C8-5DDE-4597-951A-775E715E614F}" destId="{CB3459B1-3447-404D-8D53-3A4EA0888A12}" srcOrd="14" destOrd="0" presId="urn:microsoft.com/office/officeart/2005/8/layout/list1#1"/>
    <dgm:cxn modelId="{56EB547E-D130-4424-B36E-5A4B9ABA3DC8}" type="presParOf" srcId="{266D86C8-5DDE-4597-951A-775E715E614F}" destId="{744F3DC8-F0EB-466A-9B40-79EB1CFD8435}" srcOrd="15" destOrd="0" presId="urn:microsoft.com/office/officeart/2005/8/layout/list1#1"/>
    <dgm:cxn modelId="{6DCEF239-66A3-458F-A223-F68749C9A7FF}" type="presParOf" srcId="{266D86C8-5DDE-4597-951A-775E715E614F}" destId="{5C337288-55FA-4B61-ACC0-DD067555B6A3}" srcOrd="16" destOrd="0" presId="urn:microsoft.com/office/officeart/2005/8/layout/list1#1"/>
    <dgm:cxn modelId="{E991F145-3DC2-49A0-9442-BEBBA621D89A}" type="presParOf" srcId="{5C337288-55FA-4B61-ACC0-DD067555B6A3}" destId="{1374AEB8-BAAA-4D04-A2BE-89E3E5663998}" srcOrd="0" destOrd="0" presId="urn:microsoft.com/office/officeart/2005/8/layout/list1#1"/>
    <dgm:cxn modelId="{FD532353-6F41-4628-9988-2C8A36CE9C13}" type="presParOf" srcId="{5C337288-55FA-4B61-ACC0-DD067555B6A3}" destId="{9D3B02E6-86AD-483A-A991-078DD7C9F697}" srcOrd="1" destOrd="0" presId="urn:microsoft.com/office/officeart/2005/8/layout/list1#1"/>
    <dgm:cxn modelId="{F37FC9DC-22A0-4F6B-8AF2-7EF07AD1DF8E}" type="presParOf" srcId="{266D86C8-5DDE-4597-951A-775E715E614F}" destId="{40831ABA-5271-4BD0-B29E-E5D591786A64}" srcOrd="17" destOrd="0" presId="urn:microsoft.com/office/officeart/2005/8/layout/list1#1"/>
    <dgm:cxn modelId="{10AAEF6E-C388-436E-A877-002EC738D49C}" type="presParOf" srcId="{266D86C8-5DDE-4597-951A-775E715E614F}" destId="{C2C8131D-0321-49A8-BFBD-EA10651F3FF9}" srcOrd="18" destOrd="0" presId="urn:microsoft.com/office/officeart/2005/8/layout/list1#1"/>
    <dgm:cxn modelId="{275AEA95-EAA1-4A8C-A901-83A70784F721}" type="presParOf" srcId="{266D86C8-5DDE-4597-951A-775E715E614F}" destId="{A1D2B2D7-E3DB-4936-A676-62068E038AB8}" srcOrd="19" destOrd="0" presId="urn:microsoft.com/office/officeart/2005/8/layout/list1#1"/>
    <dgm:cxn modelId="{B991B9F5-4809-4F5D-9740-3E1D25219855}" type="presParOf" srcId="{266D86C8-5DDE-4597-951A-775E715E614F}" destId="{95B2A740-ECF6-407B-9D1A-E7A30A5C81BB}" srcOrd="20" destOrd="0" presId="urn:microsoft.com/office/officeart/2005/8/layout/list1#1"/>
    <dgm:cxn modelId="{FEE3C149-E7F3-4C27-A358-28975B70A826}" type="presParOf" srcId="{95B2A740-ECF6-407B-9D1A-E7A30A5C81BB}" destId="{F71A1799-1EAB-4FBF-B89E-BF01895A65DA}" srcOrd="0" destOrd="0" presId="urn:microsoft.com/office/officeart/2005/8/layout/list1#1"/>
    <dgm:cxn modelId="{03876435-19FC-489C-99DC-26F42A417438}" type="presParOf" srcId="{95B2A740-ECF6-407B-9D1A-E7A30A5C81BB}" destId="{FB7E7C94-BBE2-450B-8EA4-8182D37FB933}" srcOrd="1" destOrd="0" presId="urn:microsoft.com/office/officeart/2005/8/layout/list1#1"/>
    <dgm:cxn modelId="{2A870269-5866-49EA-959B-0794F821D40C}" type="presParOf" srcId="{266D86C8-5DDE-4597-951A-775E715E614F}" destId="{335A61F3-5832-4598-A124-99EF1030C492}" srcOrd="21" destOrd="0" presId="urn:microsoft.com/office/officeart/2005/8/layout/list1#1"/>
    <dgm:cxn modelId="{DC66CBBA-92D2-4C96-B1AD-A5E8F20BC439}" type="presParOf" srcId="{266D86C8-5DDE-4597-951A-775E715E614F}" destId="{18E33C90-3A7A-4A66-A7FB-B5EEBEE012BD}" srcOrd="22" destOrd="0" presId="urn:microsoft.com/office/officeart/2005/8/layout/list1#1"/>
    <dgm:cxn modelId="{C78E62DC-3B9B-4454-BFCC-CBE78559F7EC}" type="presParOf" srcId="{266D86C8-5DDE-4597-951A-775E715E614F}" destId="{A0A7249C-722F-482C-B046-DD0347DF0EEE}" srcOrd="23" destOrd="0" presId="urn:microsoft.com/office/officeart/2005/8/layout/list1#1"/>
    <dgm:cxn modelId="{AFB9C53B-781E-4B1E-A147-92770BFD23FE}" type="presParOf" srcId="{266D86C8-5DDE-4597-951A-775E715E614F}" destId="{817B18C2-615F-4EDD-826C-980D49064295}" srcOrd="24" destOrd="0" presId="urn:microsoft.com/office/officeart/2005/8/layout/list1#1"/>
    <dgm:cxn modelId="{92CBD3F7-3A8F-49E5-80DD-0CDE51F309E2}" type="presParOf" srcId="{817B18C2-615F-4EDD-826C-980D49064295}" destId="{FE6CEB02-2EDA-4FFA-BB13-9FC8A7601F2D}" srcOrd="0" destOrd="0" presId="urn:microsoft.com/office/officeart/2005/8/layout/list1#1"/>
    <dgm:cxn modelId="{5486629E-3F06-4FFB-A878-204FC548D8C4}" type="presParOf" srcId="{817B18C2-615F-4EDD-826C-980D49064295}" destId="{1BE0418A-E8D2-424C-B220-8FBE91CFFCA2}" srcOrd="1" destOrd="0" presId="urn:microsoft.com/office/officeart/2005/8/layout/list1#1"/>
    <dgm:cxn modelId="{F1CEDE47-5B0A-43C8-9431-662D1E99909E}" type="presParOf" srcId="{266D86C8-5DDE-4597-951A-775E715E614F}" destId="{B96199AF-959E-4270-B6A6-7C4D6C56DD0E}" srcOrd="25" destOrd="0" presId="urn:microsoft.com/office/officeart/2005/8/layout/list1#1"/>
    <dgm:cxn modelId="{7E539B7F-5C9F-46CA-B88F-F9AACDD2596C}" type="presParOf" srcId="{266D86C8-5DDE-4597-951A-775E715E614F}" destId="{3271DD99-74F2-4EF5-8A7A-75C468B55E33}" srcOrd="26" destOrd="0" presId="urn:microsoft.com/office/officeart/2005/8/layout/list1#1"/>
    <dgm:cxn modelId="{FFDD0F75-F834-42DC-A5DF-D25E4841C097}" type="presParOf" srcId="{266D86C8-5DDE-4597-951A-775E715E614F}" destId="{6210CFBB-0546-4381-81A8-FE7C696A6E49}" srcOrd="27" destOrd="0" presId="urn:microsoft.com/office/officeart/2005/8/layout/list1#1"/>
    <dgm:cxn modelId="{755FE650-E0DE-49BE-8795-E9CC3E973B43}" type="presParOf" srcId="{266D86C8-5DDE-4597-951A-775E715E614F}" destId="{89A422B2-A47E-479C-8EFE-7D0C0133A3E6}" srcOrd="28" destOrd="0" presId="urn:microsoft.com/office/officeart/2005/8/layout/list1#1"/>
    <dgm:cxn modelId="{D0701BB1-9B78-4282-8B62-E231244B25D9}" type="presParOf" srcId="{89A422B2-A47E-479C-8EFE-7D0C0133A3E6}" destId="{448EBCD7-E7ED-42AA-A714-785343F0C069}" srcOrd="0" destOrd="0" presId="urn:microsoft.com/office/officeart/2005/8/layout/list1#1"/>
    <dgm:cxn modelId="{48F458B5-8665-4F3F-94FF-7952E5A0241F}" type="presParOf" srcId="{89A422B2-A47E-479C-8EFE-7D0C0133A3E6}" destId="{052E8812-6CF4-4EA1-957E-8B06A587925A}" srcOrd="1" destOrd="0" presId="urn:microsoft.com/office/officeart/2005/8/layout/list1#1"/>
    <dgm:cxn modelId="{6FB1F4C1-2745-45B4-8B82-D28453FF2D64}" type="presParOf" srcId="{266D86C8-5DDE-4597-951A-775E715E614F}" destId="{5DB35FAB-068F-4248-AEA0-8A38EFF1F317}" srcOrd="29" destOrd="0" presId="urn:microsoft.com/office/officeart/2005/8/layout/list1#1"/>
    <dgm:cxn modelId="{789441C9-120A-4CFC-81C1-139197398E18}" type="presParOf" srcId="{266D86C8-5DDE-4597-951A-775E715E614F}" destId="{EDC8F05A-22B1-4D19-A9F6-EF09DDA6D25E}" srcOrd="30" destOrd="0" presId="urn:microsoft.com/office/officeart/2005/8/layout/list1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F4A4863-5EDB-40D1-AABF-80B281603CE9}">
      <dsp:nvSpPr>
        <dsp:cNvPr id="0" name=""/>
        <dsp:cNvSpPr/>
      </dsp:nvSpPr>
      <dsp:spPr>
        <a:xfrm>
          <a:off x="0" y="311766"/>
          <a:ext cx="407196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FCB0DD-7B38-4B1D-8B08-75ABD1B19408}">
      <dsp:nvSpPr>
        <dsp:cNvPr id="0" name=""/>
        <dsp:cNvSpPr/>
      </dsp:nvSpPr>
      <dsp:spPr>
        <a:xfrm>
          <a:off x="203598" y="105126"/>
          <a:ext cx="2850376" cy="4132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737" tIns="0" rIns="107737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定       义</a:t>
          </a:r>
          <a:endParaRPr lang="zh-CN" altLang="en-US" sz="2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03598" y="105126"/>
        <a:ext cx="2850376" cy="413280"/>
      </dsp:txXfrm>
    </dsp:sp>
    <dsp:sp modelId="{35350050-D096-4AC6-8C01-80BA91534737}">
      <dsp:nvSpPr>
        <dsp:cNvPr id="0" name=""/>
        <dsp:cNvSpPr/>
      </dsp:nvSpPr>
      <dsp:spPr>
        <a:xfrm>
          <a:off x="0" y="946806"/>
          <a:ext cx="407196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881C63-29FB-4132-A28A-49C09C1619CF}">
      <dsp:nvSpPr>
        <dsp:cNvPr id="0" name=""/>
        <dsp:cNvSpPr/>
      </dsp:nvSpPr>
      <dsp:spPr>
        <a:xfrm>
          <a:off x="203598" y="740166"/>
          <a:ext cx="2850376" cy="4132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737" tIns="0" rIns="107737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应用解剖</a:t>
          </a:r>
          <a:endParaRPr lang="zh-CN" altLang="en-US" sz="2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03598" y="740166"/>
        <a:ext cx="2850376" cy="413280"/>
      </dsp:txXfrm>
    </dsp:sp>
    <dsp:sp modelId="{875050FD-B9BD-46AB-8AAC-DC3FFB2FDB63}">
      <dsp:nvSpPr>
        <dsp:cNvPr id="0" name=""/>
        <dsp:cNvSpPr/>
      </dsp:nvSpPr>
      <dsp:spPr>
        <a:xfrm>
          <a:off x="0" y="1581846"/>
          <a:ext cx="407196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E87D20-C002-4859-8644-03704775F82D}">
      <dsp:nvSpPr>
        <dsp:cNvPr id="0" name=""/>
        <dsp:cNvSpPr/>
      </dsp:nvSpPr>
      <dsp:spPr>
        <a:xfrm>
          <a:off x="203598" y="1375206"/>
          <a:ext cx="2850376" cy="4132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737" tIns="0" rIns="107737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病因病机</a:t>
          </a:r>
          <a:endParaRPr lang="zh-CN" altLang="en-US" sz="2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03598" y="1375206"/>
        <a:ext cx="2850376" cy="413280"/>
      </dsp:txXfrm>
    </dsp:sp>
    <dsp:sp modelId="{CB3459B1-3447-404D-8D53-3A4EA0888A12}">
      <dsp:nvSpPr>
        <dsp:cNvPr id="0" name=""/>
        <dsp:cNvSpPr/>
      </dsp:nvSpPr>
      <dsp:spPr>
        <a:xfrm>
          <a:off x="0" y="2216886"/>
          <a:ext cx="407196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0202A0-DBDF-42F2-9712-6574871E7E94}">
      <dsp:nvSpPr>
        <dsp:cNvPr id="0" name=""/>
        <dsp:cNvSpPr/>
      </dsp:nvSpPr>
      <dsp:spPr>
        <a:xfrm>
          <a:off x="203598" y="2010246"/>
          <a:ext cx="2850376" cy="4132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737" tIns="0" rIns="107737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诊       断</a:t>
          </a:r>
          <a:endParaRPr lang="zh-CN" altLang="en-US" sz="2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03598" y="2010246"/>
        <a:ext cx="2850376" cy="413280"/>
      </dsp:txXfrm>
    </dsp:sp>
    <dsp:sp modelId="{C2C8131D-0321-49A8-BFBD-EA10651F3FF9}">
      <dsp:nvSpPr>
        <dsp:cNvPr id="0" name=""/>
        <dsp:cNvSpPr/>
      </dsp:nvSpPr>
      <dsp:spPr>
        <a:xfrm>
          <a:off x="0" y="2851927"/>
          <a:ext cx="407196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3B02E6-86AD-483A-A991-078DD7C9F697}">
      <dsp:nvSpPr>
        <dsp:cNvPr id="0" name=""/>
        <dsp:cNvSpPr/>
      </dsp:nvSpPr>
      <dsp:spPr>
        <a:xfrm>
          <a:off x="203598" y="2645286"/>
          <a:ext cx="2850376" cy="4132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737" tIns="0" rIns="107737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鉴别诊断</a:t>
          </a:r>
          <a:endParaRPr lang="zh-CN" altLang="en-US" sz="2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03598" y="2645286"/>
        <a:ext cx="2850376" cy="413280"/>
      </dsp:txXfrm>
    </dsp:sp>
    <dsp:sp modelId="{18E33C90-3A7A-4A66-A7FB-B5EEBEE012BD}">
      <dsp:nvSpPr>
        <dsp:cNvPr id="0" name=""/>
        <dsp:cNvSpPr/>
      </dsp:nvSpPr>
      <dsp:spPr>
        <a:xfrm>
          <a:off x="0" y="3486967"/>
          <a:ext cx="407196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7E7C94-BBE2-450B-8EA4-8182D37FB933}">
      <dsp:nvSpPr>
        <dsp:cNvPr id="0" name=""/>
        <dsp:cNvSpPr/>
      </dsp:nvSpPr>
      <dsp:spPr>
        <a:xfrm>
          <a:off x="203598" y="3280326"/>
          <a:ext cx="2850376" cy="4132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737" tIns="0" rIns="107737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治       疗</a:t>
          </a:r>
          <a:endParaRPr lang="zh-CN" altLang="en-US" sz="2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03598" y="3280326"/>
        <a:ext cx="2850376" cy="413280"/>
      </dsp:txXfrm>
    </dsp:sp>
    <dsp:sp modelId="{3271DD99-74F2-4EF5-8A7A-75C468B55E33}">
      <dsp:nvSpPr>
        <dsp:cNvPr id="0" name=""/>
        <dsp:cNvSpPr/>
      </dsp:nvSpPr>
      <dsp:spPr>
        <a:xfrm>
          <a:off x="0" y="4122007"/>
          <a:ext cx="407196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E0418A-E8D2-424C-B220-8FBE91CFFCA2}">
      <dsp:nvSpPr>
        <dsp:cNvPr id="0" name=""/>
        <dsp:cNvSpPr/>
      </dsp:nvSpPr>
      <dsp:spPr>
        <a:xfrm>
          <a:off x="203598" y="3915366"/>
          <a:ext cx="2850376" cy="4132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737" tIns="0" rIns="107737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注意事项</a:t>
          </a:r>
          <a:endParaRPr lang="zh-CN" altLang="en-US" sz="2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03598" y="3915366"/>
        <a:ext cx="2850376" cy="413280"/>
      </dsp:txXfrm>
    </dsp:sp>
    <dsp:sp modelId="{EDC8F05A-22B1-4D19-A9F6-EF09DDA6D25E}">
      <dsp:nvSpPr>
        <dsp:cNvPr id="0" name=""/>
        <dsp:cNvSpPr/>
      </dsp:nvSpPr>
      <dsp:spPr>
        <a:xfrm>
          <a:off x="0" y="4757046"/>
          <a:ext cx="407196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2E8812-6CF4-4EA1-957E-8B06A587925A}">
      <dsp:nvSpPr>
        <dsp:cNvPr id="0" name=""/>
        <dsp:cNvSpPr/>
      </dsp:nvSpPr>
      <dsp:spPr>
        <a:xfrm>
          <a:off x="203598" y="4550407"/>
          <a:ext cx="2850376" cy="4132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737" tIns="0" rIns="107737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kern="1200" dirty="0" smtClean="0">
              <a:latin typeface="微软雅黑" pitchFamily="34" charset="-122"/>
              <a:ea typeface="微软雅黑" pitchFamily="34" charset="-122"/>
            </a:rPr>
            <a:t>疗效评定</a:t>
          </a:r>
          <a:endParaRPr lang="zh-CN" altLang="en-US" sz="2800" b="1" kern="1200" dirty="0">
            <a:latin typeface="微软雅黑" pitchFamily="34" charset="-122"/>
            <a:ea typeface="微软雅黑" pitchFamily="34" charset="-122"/>
          </a:endParaRPr>
        </a:p>
      </dsp:txBody>
      <dsp:txXfrm>
        <a:off x="203598" y="4550407"/>
        <a:ext cx="2850376" cy="413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#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fld id="{2A125E57-2393-4D33-A897-DF65D204033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3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2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noFill/>
            <a:miter lim="800000"/>
          </a:ln>
        </p:spPr>
      </p:sp>
      <p:sp>
        <p:nvSpPr>
          <p:cNvPr id="5125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5126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7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>
                <a:ea typeface="宋体" panose="02010600030101010101" pitchFamily="2" charset="-122"/>
              </a:defRPr>
            </a:lvl1pPr>
          </a:lstStyle>
          <a:p>
            <a:fld id="{CC24A121-21A1-40B1-B7A7-B84FC140D33E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65"/>
            </a:lvl1pPr>
            <a:lvl2pPr marL="609600" indent="0">
              <a:buNone/>
              <a:defRPr sz="2400"/>
            </a:lvl2pPr>
            <a:lvl3pPr marL="1219200" indent="0">
              <a:buNone/>
              <a:defRPr sz="2135"/>
            </a:lvl3pPr>
            <a:lvl4pPr marL="1828800" indent="0">
              <a:buNone/>
              <a:defRPr sz="1865"/>
            </a:lvl4pPr>
            <a:lvl5pPr marL="2438400" indent="0">
              <a:buNone/>
              <a:defRPr sz="1865"/>
            </a:lvl5pPr>
            <a:lvl6pPr marL="3048000" indent="0">
              <a:buNone/>
              <a:defRPr sz="1865"/>
            </a:lvl6pPr>
            <a:lvl7pPr marL="3657600" indent="0">
              <a:buNone/>
              <a:defRPr sz="1865"/>
            </a:lvl7pPr>
            <a:lvl8pPr marL="4267200" indent="0">
              <a:buNone/>
              <a:defRPr sz="1865"/>
            </a:lvl8pPr>
            <a:lvl9pPr marL="4876800" indent="0">
              <a:buNone/>
              <a:defRPr sz="18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49"/>
            <a:ext cx="3008313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7"/>
            <a:ext cx="54864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8475" y="214313"/>
            <a:ext cx="2116138" cy="5837237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0063" y="214313"/>
            <a:ext cx="6196012" cy="5837237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65"/>
            </a:lvl1pPr>
            <a:lvl2pPr marL="609600" indent="0">
              <a:buNone/>
              <a:defRPr sz="2400"/>
            </a:lvl2pPr>
            <a:lvl3pPr marL="1219200" indent="0">
              <a:buNone/>
              <a:defRPr sz="2135"/>
            </a:lvl3pPr>
            <a:lvl4pPr marL="1828800" indent="0">
              <a:buNone/>
              <a:defRPr sz="1865"/>
            </a:lvl4pPr>
            <a:lvl5pPr marL="2438400" indent="0">
              <a:buNone/>
              <a:defRPr sz="1865"/>
            </a:lvl5pPr>
            <a:lvl6pPr marL="3048000" indent="0">
              <a:buNone/>
              <a:defRPr sz="1865"/>
            </a:lvl6pPr>
            <a:lvl7pPr marL="3657600" indent="0">
              <a:buNone/>
              <a:defRPr sz="1865"/>
            </a:lvl7pPr>
            <a:lvl8pPr marL="4267200" indent="0">
              <a:buNone/>
              <a:defRPr sz="1865"/>
            </a:lvl8pPr>
            <a:lvl9pPr marL="4876800" indent="0">
              <a:buNone/>
              <a:defRPr sz="18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49"/>
            <a:ext cx="3008313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7"/>
            <a:ext cx="54864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8475" y="214313"/>
            <a:ext cx="2116138" cy="5837237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0063" y="214313"/>
            <a:ext cx="6196012" cy="5837237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706"/>
          <a:stretch>
            <a:fillRect/>
          </a:stretch>
        </p:blipFill>
        <p:spPr bwMode="auto">
          <a:xfrm>
            <a:off x="-108520" y="3483427"/>
            <a:ext cx="9361040" cy="34979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99592" y="1220755"/>
            <a:ext cx="7772400" cy="1470025"/>
          </a:xfrm>
        </p:spPr>
        <p:txBody>
          <a:bodyPr/>
          <a:lstStyle>
            <a:lvl1pPr algn="ctr">
              <a:defRPr sz="4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5596" y="2756925"/>
            <a:ext cx="6400800" cy="8640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0063" y="1500188"/>
            <a:ext cx="8229600" cy="4551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/>
            </a:lvl1pPr>
            <a:lvl2pPr marL="609600" indent="0">
              <a:buNone/>
              <a:defRPr sz="2400"/>
            </a:lvl2pPr>
            <a:lvl3pPr marL="1219200" indent="0">
              <a:buNone/>
              <a:defRPr sz="2135"/>
            </a:lvl3pPr>
            <a:lvl4pPr marL="1828800" indent="0">
              <a:buNone/>
              <a:defRPr sz="1865"/>
            </a:lvl4pPr>
            <a:lvl5pPr marL="2438400" indent="0">
              <a:buNone/>
              <a:defRPr sz="1865"/>
            </a:lvl5pPr>
            <a:lvl6pPr marL="3048000" indent="0">
              <a:buNone/>
              <a:defRPr sz="1865"/>
            </a:lvl6pPr>
            <a:lvl7pPr marL="3657600" indent="0">
              <a:buNone/>
              <a:defRPr sz="1865"/>
            </a:lvl7pPr>
            <a:lvl8pPr marL="4267200" indent="0">
              <a:buNone/>
              <a:defRPr sz="1865"/>
            </a:lvl8pPr>
            <a:lvl9pPr marL="4876800" indent="0">
              <a:buNone/>
              <a:defRPr sz="18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500188"/>
            <a:ext cx="4038600" cy="4551363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500188"/>
            <a:ext cx="4038600" cy="4551363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49"/>
            <a:ext cx="3008313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7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0063" y="1500188"/>
            <a:ext cx="8229600" cy="45513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8475" y="214313"/>
            <a:ext cx="2116138" cy="5837237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0063" y="214313"/>
            <a:ext cx="6196012" cy="58372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58888" y="214313"/>
            <a:ext cx="7705725" cy="820737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65"/>
            </a:lvl1pPr>
            <a:lvl2pPr marL="609600" indent="0">
              <a:buNone/>
              <a:defRPr sz="2400"/>
            </a:lvl2pPr>
            <a:lvl3pPr marL="1219200" indent="0">
              <a:buNone/>
              <a:defRPr sz="2135"/>
            </a:lvl3pPr>
            <a:lvl4pPr marL="1828800" indent="0">
              <a:buNone/>
              <a:defRPr sz="1865"/>
            </a:lvl4pPr>
            <a:lvl5pPr marL="2438400" indent="0">
              <a:buNone/>
              <a:defRPr sz="1865"/>
            </a:lvl5pPr>
            <a:lvl6pPr marL="3048000" indent="0">
              <a:buNone/>
              <a:defRPr sz="1865"/>
            </a:lvl6pPr>
            <a:lvl7pPr marL="3657600" indent="0">
              <a:buNone/>
              <a:defRPr sz="1865"/>
            </a:lvl7pPr>
            <a:lvl8pPr marL="4267200" indent="0">
              <a:buNone/>
              <a:defRPr sz="1865"/>
            </a:lvl8pPr>
            <a:lvl9pPr marL="4876800" indent="0">
              <a:buNone/>
              <a:defRPr sz="18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58888" y="214313"/>
            <a:ext cx="7705725" cy="820737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58888" y="214313"/>
            <a:ext cx="7705725" cy="820737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7"/>
            <a:ext cx="54864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58888" y="214313"/>
            <a:ext cx="7705725" cy="820737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8475" y="214313"/>
            <a:ext cx="2116138" cy="583723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0063" y="214313"/>
            <a:ext cx="6196012" cy="5837237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65"/>
            </a:lvl1pPr>
            <a:lvl2pPr marL="609600" indent="0">
              <a:buNone/>
              <a:defRPr sz="2400"/>
            </a:lvl2pPr>
            <a:lvl3pPr marL="1219200" indent="0">
              <a:buNone/>
              <a:defRPr sz="2135"/>
            </a:lvl3pPr>
            <a:lvl4pPr marL="1828800" indent="0">
              <a:buNone/>
              <a:defRPr sz="1865"/>
            </a:lvl4pPr>
            <a:lvl5pPr marL="2438400" indent="0">
              <a:buNone/>
              <a:defRPr sz="1865"/>
            </a:lvl5pPr>
            <a:lvl6pPr marL="3048000" indent="0">
              <a:buNone/>
              <a:defRPr sz="1865"/>
            </a:lvl6pPr>
            <a:lvl7pPr marL="3657600" indent="0">
              <a:buNone/>
              <a:defRPr sz="1865"/>
            </a:lvl7pPr>
            <a:lvl8pPr marL="4267200" indent="0">
              <a:buNone/>
              <a:defRPr sz="1865"/>
            </a:lvl8pPr>
            <a:lvl9pPr marL="4876800" indent="0">
              <a:buNone/>
              <a:defRPr sz="18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49"/>
            <a:ext cx="3008313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7"/>
            <a:ext cx="54864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8475" y="214313"/>
            <a:ext cx="2116138" cy="5837237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0063" y="214313"/>
            <a:ext cx="6196012" cy="5837237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65"/>
            </a:lvl1pPr>
            <a:lvl2pPr marL="609600" indent="0">
              <a:buNone/>
              <a:defRPr sz="2400"/>
            </a:lvl2pPr>
            <a:lvl3pPr marL="1219200" indent="0">
              <a:buNone/>
              <a:defRPr sz="2135"/>
            </a:lvl3pPr>
            <a:lvl4pPr marL="1828800" indent="0">
              <a:buNone/>
              <a:defRPr sz="1865"/>
            </a:lvl4pPr>
            <a:lvl5pPr marL="2438400" indent="0">
              <a:buNone/>
              <a:defRPr sz="1865"/>
            </a:lvl5pPr>
            <a:lvl6pPr marL="3048000" indent="0">
              <a:buNone/>
              <a:defRPr sz="1865"/>
            </a:lvl6pPr>
            <a:lvl7pPr marL="3657600" indent="0">
              <a:buNone/>
              <a:defRPr sz="1865"/>
            </a:lvl7pPr>
            <a:lvl8pPr marL="4267200" indent="0">
              <a:buNone/>
              <a:defRPr sz="1865"/>
            </a:lvl8pPr>
            <a:lvl9pPr marL="4876800" indent="0">
              <a:buNone/>
              <a:defRPr sz="18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49"/>
            <a:ext cx="3008313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7"/>
            <a:ext cx="54864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8475" y="214313"/>
            <a:ext cx="2116138" cy="5837237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0063" y="214313"/>
            <a:ext cx="6196012" cy="5837237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65"/>
            </a:lvl1pPr>
            <a:lvl2pPr marL="609600" indent="0">
              <a:buNone/>
              <a:defRPr sz="2400"/>
            </a:lvl2pPr>
            <a:lvl3pPr marL="1219200" indent="0">
              <a:buNone/>
              <a:defRPr sz="2135"/>
            </a:lvl3pPr>
            <a:lvl4pPr marL="1828800" indent="0">
              <a:buNone/>
              <a:defRPr sz="1865"/>
            </a:lvl4pPr>
            <a:lvl5pPr marL="2438400" indent="0">
              <a:buNone/>
              <a:defRPr sz="1865"/>
            </a:lvl5pPr>
            <a:lvl6pPr marL="3048000" indent="0">
              <a:buNone/>
              <a:defRPr sz="1865"/>
            </a:lvl6pPr>
            <a:lvl7pPr marL="3657600" indent="0">
              <a:buNone/>
              <a:defRPr sz="1865"/>
            </a:lvl7pPr>
            <a:lvl8pPr marL="4267200" indent="0">
              <a:buNone/>
              <a:defRPr sz="1865"/>
            </a:lvl8pPr>
            <a:lvl9pPr marL="4876800" indent="0">
              <a:buNone/>
              <a:defRPr sz="18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49"/>
            <a:ext cx="3008313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7"/>
            <a:ext cx="54864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8475" y="214313"/>
            <a:ext cx="2116138" cy="5837237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0063" y="214313"/>
            <a:ext cx="6196012" cy="5837237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65"/>
            </a:lvl1pPr>
            <a:lvl2pPr marL="609600" indent="0">
              <a:buNone/>
              <a:defRPr sz="2400"/>
            </a:lvl2pPr>
            <a:lvl3pPr marL="1219200" indent="0">
              <a:buNone/>
              <a:defRPr sz="2135"/>
            </a:lvl3pPr>
            <a:lvl4pPr marL="1828800" indent="0">
              <a:buNone/>
              <a:defRPr sz="1865"/>
            </a:lvl4pPr>
            <a:lvl5pPr marL="2438400" indent="0">
              <a:buNone/>
              <a:defRPr sz="1865"/>
            </a:lvl5pPr>
            <a:lvl6pPr marL="3048000" indent="0">
              <a:buNone/>
              <a:defRPr sz="1865"/>
            </a:lvl6pPr>
            <a:lvl7pPr marL="3657600" indent="0">
              <a:buNone/>
              <a:defRPr sz="1865"/>
            </a:lvl7pPr>
            <a:lvl8pPr marL="4267200" indent="0">
              <a:buNone/>
              <a:defRPr sz="1865"/>
            </a:lvl8pPr>
            <a:lvl9pPr marL="4876800" indent="0">
              <a:buNone/>
              <a:defRPr sz="18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49"/>
            <a:ext cx="3008313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7"/>
            <a:ext cx="54864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8475" y="214313"/>
            <a:ext cx="2116138" cy="5837237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0063" y="214313"/>
            <a:ext cx="6196012" cy="5837237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65"/>
            </a:lvl1pPr>
            <a:lvl2pPr marL="609600" indent="0">
              <a:buNone/>
              <a:defRPr sz="2400"/>
            </a:lvl2pPr>
            <a:lvl3pPr marL="1219200" indent="0">
              <a:buNone/>
              <a:defRPr sz="2135"/>
            </a:lvl3pPr>
            <a:lvl4pPr marL="1828800" indent="0">
              <a:buNone/>
              <a:defRPr sz="1865"/>
            </a:lvl4pPr>
            <a:lvl5pPr marL="2438400" indent="0">
              <a:buNone/>
              <a:defRPr sz="1865"/>
            </a:lvl5pPr>
            <a:lvl6pPr marL="3048000" indent="0">
              <a:buNone/>
              <a:defRPr sz="1865"/>
            </a:lvl6pPr>
            <a:lvl7pPr marL="3657600" indent="0">
              <a:buNone/>
              <a:defRPr sz="1865"/>
            </a:lvl7pPr>
            <a:lvl8pPr marL="4267200" indent="0">
              <a:buNone/>
              <a:defRPr sz="1865"/>
            </a:lvl8pPr>
            <a:lvl9pPr marL="4876800" indent="0">
              <a:buNone/>
              <a:defRPr sz="18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49"/>
            <a:ext cx="3008313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7"/>
            <a:ext cx="54864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8475" y="214313"/>
            <a:ext cx="2116138" cy="5837237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0063" y="214313"/>
            <a:ext cx="6196012" cy="5837237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65"/>
            </a:lvl1pPr>
            <a:lvl2pPr marL="609600" indent="0">
              <a:buNone/>
              <a:defRPr sz="2400"/>
            </a:lvl2pPr>
            <a:lvl3pPr marL="1219200" indent="0">
              <a:buNone/>
              <a:defRPr sz="2135"/>
            </a:lvl3pPr>
            <a:lvl4pPr marL="1828800" indent="0">
              <a:buNone/>
              <a:defRPr sz="1865"/>
            </a:lvl4pPr>
            <a:lvl5pPr marL="2438400" indent="0">
              <a:buNone/>
              <a:defRPr sz="1865"/>
            </a:lvl5pPr>
            <a:lvl6pPr marL="3048000" indent="0">
              <a:buNone/>
              <a:defRPr sz="1865"/>
            </a:lvl6pPr>
            <a:lvl7pPr marL="3657600" indent="0">
              <a:buNone/>
              <a:defRPr sz="1865"/>
            </a:lvl7pPr>
            <a:lvl8pPr marL="4267200" indent="0">
              <a:buNone/>
              <a:defRPr sz="1865"/>
            </a:lvl8pPr>
            <a:lvl9pPr marL="4876800" indent="0">
              <a:buNone/>
              <a:defRPr sz="18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49"/>
            <a:ext cx="3008313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7"/>
            <a:ext cx="54864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8475" y="214313"/>
            <a:ext cx="2116138" cy="5837237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0063" y="214313"/>
            <a:ext cx="6196012" cy="5837237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65"/>
            </a:lvl1pPr>
            <a:lvl2pPr marL="609600" indent="0">
              <a:buNone/>
              <a:defRPr sz="2400"/>
            </a:lvl2pPr>
            <a:lvl3pPr marL="1219200" indent="0">
              <a:buNone/>
              <a:defRPr sz="2135"/>
            </a:lvl3pPr>
            <a:lvl4pPr marL="1828800" indent="0">
              <a:buNone/>
              <a:defRPr sz="1865"/>
            </a:lvl4pPr>
            <a:lvl5pPr marL="2438400" indent="0">
              <a:buNone/>
              <a:defRPr sz="1865"/>
            </a:lvl5pPr>
            <a:lvl6pPr marL="3048000" indent="0">
              <a:buNone/>
              <a:defRPr sz="1865"/>
            </a:lvl6pPr>
            <a:lvl7pPr marL="3657600" indent="0">
              <a:buNone/>
              <a:defRPr sz="1865"/>
            </a:lvl7pPr>
            <a:lvl8pPr marL="4267200" indent="0">
              <a:buNone/>
              <a:defRPr sz="1865"/>
            </a:lvl8pPr>
            <a:lvl9pPr marL="4876800" indent="0">
              <a:buNone/>
              <a:defRPr sz="18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49"/>
            <a:ext cx="3008313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7"/>
            <a:ext cx="54864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8475" y="214313"/>
            <a:ext cx="2116138" cy="5837237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0063" y="214313"/>
            <a:ext cx="6196012" cy="5837237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65"/>
            </a:lvl1pPr>
            <a:lvl2pPr marL="609600" indent="0">
              <a:buNone/>
              <a:defRPr sz="2400"/>
            </a:lvl2pPr>
            <a:lvl3pPr marL="1219200" indent="0">
              <a:buNone/>
              <a:defRPr sz="2135"/>
            </a:lvl3pPr>
            <a:lvl4pPr marL="1828800" indent="0">
              <a:buNone/>
              <a:defRPr sz="1865"/>
            </a:lvl4pPr>
            <a:lvl5pPr marL="2438400" indent="0">
              <a:buNone/>
              <a:defRPr sz="1865"/>
            </a:lvl5pPr>
            <a:lvl6pPr marL="3048000" indent="0">
              <a:buNone/>
              <a:defRPr sz="1865"/>
            </a:lvl6pPr>
            <a:lvl7pPr marL="3657600" indent="0">
              <a:buNone/>
              <a:defRPr sz="1865"/>
            </a:lvl7pPr>
            <a:lvl8pPr marL="4267200" indent="0">
              <a:buNone/>
              <a:defRPr sz="1865"/>
            </a:lvl8pPr>
            <a:lvl9pPr marL="4876800" indent="0">
              <a:buNone/>
              <a:defRPr sz="18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1063" y="1500188"/>
            <a:ext cx="4038600" cy="45513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49"/>
            <a:ext cx="3008313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7"/>
            <a:ext cx="54864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8475" y="214313"/>
            <a:ext cx="2116138" cy="5837237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0063" y="214313"/>
            <a:ext cx="6196012" cy="5837237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8.jpe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4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4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4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4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4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image" Target="../media/image4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3"/>
          <p:cNvSpPr>
            <a:spLocks noChangeArrowheads="1"/>
          </p:cNvSpPr>
          <p:nvPr/>
        </p:nvSpPr>
        <p:spPr bwMode="auto">
          <a:xfrm>
            <a:off x="0" y="260350"/>
            <a:ext cx="8610600" cy="6324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9pPr>
          </a:lstStyle>
          <a:p>
            <a:pPr eaLnBrk="0" hangingPunct="0">
              <a:defRPr/>
            </a:pP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1027" name="Rectangle 2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258888" y="214313"/>
            <a:ext cx="7705725" cy="8207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8" name="Rectangle 22"/>
          <p:cNvSpPr>
            <a:spLocks noGrp="1"/>
          </p:cNvSpPr>
          <p:nvPr>
            <p:ph type="body" idx="1"/>
          </p:nvPr>
        </p:nvSpPr>
        <p:spPr>
          <a:xfrm>
            <a:off x="500063" y="1500188"/>
            <a:ext cx="8229600" cy="455136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grpSp>
        <p:nvGrpSpPr>
          <p:cNvPr id="1029" name="Group 5"/>
          <p:cNvGrpSpPr/>
          <p:nvPr/>
        </p:nvGrpSpPr>
        <p:grpSpPr bwMode="auto">
          <a:xfrm>
            <a:off x="1084263" y="927100"/>
            <a:ext cx="7666037" cy="215900"/>
            <a:chOff x="0" y="0"/>
            <a:chExt cx="7773752" cy="216000"/>
          </a:xfrm>
        </p:grpSpPr>
        <p:sp>
          <p:nvSpPr>
            <p:cNvPr id="2" name="矩形 12"/>
            <p:cNvSpPr>
              <a:spLocks noChangeArrowheads="1"/>
            </p:cNvSpPr>
            <p:nvPr/>
          </p:nvSpPr>
          <p:spPr bwMode="auto">
            <a:xfrm>
              <a:off x="0" y="74648"/>
              <a:ext cx="7487207" cy="69882"/>
            </a:xfrm>
            <a:prstGeom prst="rect">
              <a:avLst/>
            </a:prstGeom>
            <a:gradFill rotWithShape="1">
              <a:gsLst>
                <a:gs pos="0">
                  <a:srgbClr val="0E6E4F"/>
                </a:gs>
                <a:gs pos="80000">
                  <a:srgbClr val="169269"/>
                </a:gs>
                <a:gs pos="100000">
                  <a:srgbClr val="14956B"/>
                </a:gs>
              </a:gsLst>
              <a:lin ang="5400000"/>
            </a:gradFill>
            <a:ln w="9525">
              <a:solidFill>
                <a:srgbClr val="238766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ea typeface="宋体" panose="02010600030101010101" pitchFamily="2" charset="-122"/>
              </a:endParaRPr>
            </a:p>
          </p:txBody>
        </p:sp>
        <p:sp>
          <p:nvSpPr>
            <p:cNvPr id="1031" name="十字形 13"/>
            <p:cNvSpPr>
              <a:spLocks noChangeAspect="1"/>
            </p:cNvSpPr>
            <p:nvPr/>
          </p:nvSpPr>
          <p:spPr bwMode="auto">
            <a:xfrm>
              <a:off x="7558038" y="0"/>
              <a:ext cx="215714" cy="216000"/>
            </a:xfrm>
            <a:prstGeom prst="plus">
              <a:avLst>
                <a:gd name="adj" fmla="val 25000"/>
              </a:avLst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</p:grpSp>
      <p:pic>
        <p:nvPicPr>
          <p:cNvPr id="1032" name="Picture 10" descr="院标"/>
          <p:cNvPicPr>
            <a:picLocks noChangeAspect="1" noChangeArrowheads="1"/>
          </p:cNvPicPr>
          <p:nvPr/>
        </p:nvPicPr>
        <p:blipFill>
          <a:blip r:embed="rId14" cstate="print"/>
          <a:srcRect l="36852" t="18211" r="39085" b="43727"/>
          <a:stretch>
            <a:fillRect/>
          </a:stretch>
        </p:blipFill>
        <p:spPr bwMode="auto">
          <a:xfrm>
            <a:off x="323850" y="260350"/>
            <a:ext cx="760413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82062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82062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82062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82062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82062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9pPr>
    </p:titleStyle>
    <p:bodyStyle>
      <a:lvl1pPr marL="596900" indent="-596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p"/>
        <a:defRPr sz="4200" b="1">
          <a:solidFill>
            <a:schemeClr val="tx1"/>
          </a:solidFill>
          <a:latin typeface="+mn-lt"/>
          <a:ea typeface="+mn-ea"/>
          <a:cs typeface="+mn-cs"/>
        </a:defRPr>
      </a:lvl1pPr>
      <a:lvl2pPr marL="1079500" indent="-469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3700">
          <a:solidFill>
            <a:schemeClr val="tx1"/>
          </a:solidFill>
          <a:latin typeface="+mn-lt"/>
          <a:ea typeface="+mn-ea"/>
        </a:defRPr>
      </a:lvl2pPr>
      <a:lvl3pPr marL="1676400" indent="-4572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700">
          <a:solidFill>
            <a:schemeClr val="tx1"/>
          </a:solidFill>
          <a:latin typeface="+mn-lt"/>
          <a:ea typeface="+mn-ea"/>
        </a:defRPr>
      </a:lvl3pPr>
      <a:lvl4pPr marL="2273300" indent="-4445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4pPr>
      <a:lvl5pPr marL="2870200" indent="-4318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5pPr>
      <a:lvl6pPr marL="34798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6pPr>
      <a:lvl7pPr marL="40894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7pPr>
      <a:lvl8pPr marL="46990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8pPr>
      <a:lvl9pPr marL="53086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3"/>
          <p:cNvSpPr>
            <a:spLocks noChangeArrowheads="1"/>
          </p:cNvSpPr>
          <p:nvPr/>
        </p:nvSpPr>
        <p:spPr bwMode="auto">
          <a:xfrm>
            <a:off x="0" y="260350"/>
            <a:ext cx="8610600" cy="6324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9pPr>
          </a:lstStyle>
          <a:p>
            <a:pPr eaLnBrk="0" hangingPunct="0">
              <a:defRPr/>
            </a:pPr>
            <a:endParaRPr lang="zh-CN" altLang="en-US" smtClean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2051" name="Rectangle 21"/>
          <p:cNvSpPr>
            <a:spLocks noGrp="1"/>
          </p:cNvSpPr>
          <p:nvPr>
            <p:ph type="title"/>
          </p:nvPr>
        </p:nvSpPr>
        <p:spPr>
          <a:xfrm>
            <a:off x="1258888" y="214313"/>
            <a:ext cx="7705725" cy="8207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2" name="Rectangle 2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00063" y="1500188"/>
            <a:ext cx="8229600" cy="45513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grpSp>
        <p:nvGrpSpPr>
          <p:cNvPr id="2053" name="Group 5"/>
          <p:cNvGrpSpPr/>
          <p:nvPr/>
        </p:nvGrpSpPr>
        <p:grpSpPr bwMode="auto">
          <a:xfrm>
            <a:off x="966788" y="927100"/>
            <a:ext cx="7559675" cy="215900"/>
            <a:chOff x="0" y="0"/>
            <a:chExt cx="7773752" cy="216000"/>
          </a:xfrm>
        </p:grpSpPr>
        <p:sp>
          <p:nvSpPr>
            <p:cNvPr id="2" name="矩形 12"/>
            <p:cNvSpPr>
              <a:spLocks noChangeArrowheads="1"/>
            </p:cNvSpPr>
            <p:nvPr/>
          </p:nvSpPr>
          <p:spPr bwMode="auto">
            <a:xfrm>
              <a:off x="0" y="74648"/>
              <a:ext cx="7488072" cy="69882"/>
            </a:xfrm>
            <a:prstGeom prst="rect">
              <a:avLst/>
            </a:prstGeom>
            <a:gradFill rotWithShape="1">
              <a:gsLst>
                <a:gs pos="0">
                  <a:srgbClr val="0E6E4F"/>
                </a:gs>
                <a:gs pos="80000">
                  <a:srgbClr val="169269"/>
                </a:gs>
                <a:gs pos="100000">
                  <a:srgbClr val="14956B"/>
                </a:gs>
              </a:gsLst>
              <a:lin ang="5400000"/>
            </a:gradFill>
            <a:ln w="9525">
              <a:solidFill>
                <a:srgbClr val="238766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55" name="十字形 13"/>
            <p:cNvSpPr>
              <a:spLocks noChangeAspect="1"/>
            </p:cNvSpPr>
            <p:nvPr/>
          </p:nvSpPr>
          <p:spPr bwMode="auto">
            <a:xfrm>
              <a:off x="7558268" y="0"/>
              <a:ext cx="215484" cy="216000"/>
            </a:xfrm>
            <a:prstGeom prst="plus">
              <a:avLst>
                <a:gd name="adj" fmla="val 25000"/>
              </a:avLst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</p:grpSp>
      <p:pic>
        <p:nvPicPr>
          <p:cNvPr id="2056" name="Picture 10" descr="院标"/>
          <p:cNvPicPr>
            <a:picLocks noChangeAspect="1" noChangeArrowheads="1"/>
          </p:cNvPicPr>
          <p:nvPr/>
        </p:nvPicPr>
        <p:blipFill>
          <a:blip r:embed="rId14" cstate="print"/>
          <a:srcRect l="36852" t="18211" r="39085" b="43727"/>
          <a:stretch>
            <a:fillRect/>
          </a:stretch>
        </p:blipFill>
        <p:spPr bwMode="auto">
          <a:xfrm>
            <a:off x="250825" y="268288"/>
            <a:ext cx="720725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9pPr>
    </p:titleStyle>
    <p:bodyStyle>
      <a:lvl1pPr marL="596900" indent="-596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p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1079500" indent="-469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+mn-ea"/>
        </a:defRPr>
      </a:lvl2pPr>
      <a:lvl3pPr marL="1676400" indent="-4572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3pPr>
      <a:lvl4pPr marL="2273300" indent="-4445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4pPr>
      <a:lvl5pPr marL="2870200" indent="-4318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5pPr>
      <a:lvl6pPr marL="34798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6pPr>
      <a:lvl7pPr marL="40894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7pPr>
      <a:lvl8pPr marL="46990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8pPr>
      <a:lvl9pPr marL="53086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院标"/>
          <p:cNvPicPr>
            <a:picLocks noChangeAspect="1" noChangeArrowheads="1"/>
          </p:cNvPicPr>
          <p:nvPr/>
        </p:nvPicPr>
        <p:blipFill>
          <a:blip r:embed="rId14" cstate="print"/>
          <a:srcRect l="36862" t="18253" r="39067" b="43724"/>
          <a:stretch>
            <a:fillRect/>
          </a:stretch>
        </p:blipFill>
        <p:spPr bwMode="auto">
          <a:xfrm>
            <a:off x="539750" y="266700"/>
            <a:ext cx="503238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院标"/>
          <p:cNvPicPr>
            <a:picLocks noChangeAspect="1" noChangeArrowheads="1"/>
          </p:cNvPicPr>
          <p:nvPr/>
        </p:nvPicPr>
        <p:blipFill>
          <a:blip r:embed="rId15" cstate="print"/>
          <a:srcRect l="9499" t="58205" r="8383" b="20856"/>
          <a:stretch>
            <a:fillRect/>
          </a:stretch>
        </p:blipFill>
        <p:spPr bwMode="auto">
          <a:xfrm>
            <a:off x="1042988" y="266700"/>
            <a:ext cx="38893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2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258888" y="214313"/>
            <a:ext cx="7705725" cy="8207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82062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9pPr>
    </p:titleStyle>
    <p:bodyStyle>
      <a:lvl1pPr marL="596900" indent="-596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p"/>
        <a:defRPr sz="4200" b="1">
          <a:solidFill>
            <a:schemeClr val="tx1"/>
          </a:solidFill>
          <a:latin typeface="+mn-lt"/>
          <a:ea typeface="+mn-ea"/>
          <a:cs typeface="+mn-cs"/>
        </a:defRPr>
      </a:lvl1pPr>
      <a:lvl2pPr marL="1079500" indent="-469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3700">
          <a:solidFill>
            <a:schemeClr val="tx1"/>
          </a:solidFill>
          <a:latin typeface="+mn-lt"/>
          <a:ea typeface="+mn-ea"/>
        </a:defRPr>
      </a:lvl2pPr>
      <a:lvl3pPr marL="1676400" indent="-4572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6"/>
        </a:buBlip>
        <a:defRPr sz="3700">
          <a:solidFill>
            <a:schemeClr val="tx1"/>
          </a:solidFill>
          <a:latin typeface="+mn-lt"/>
          <a:ea typeface="+mn-ea"/>
        </a:defRPr>
      </a:lvl3pPr>
      <a:lvl4pPr marL="2273300" indent="-4445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</a:defRPr>
      </a:lvl4pPr>
      <a:lvl5pPr marL="2870200" indent="-4318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</a:defRPr>
      </a:lvl5pPr>
      <a:lvl6pPr marL="34798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</a:defRPr>
      </a:lvl6pPr>
      <a:lvl7pPr marL="40894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</a:defRPr>
      </a:lvl7pPr>
      <a:lvl8pPr marL="46990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</a:defRPr>
      </a:lvl8pPr>
      <a:lvl9pPr marL="53086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院标"/>
          <p:cNvPicPr>
            <a:picLocks noChangeAspect="1" noChangeArrowheads="1"/>
          </p:cNvPicPr>
          <p:nvPr/>
        </p:nvPicPr>
        <p:blipFill>
          <a:blip r:embed="rId14" cstate="print"/>
          <a:srcRect l="36862" t="18253" r="39067" b="43724"/>
          <a:stretch>
            <a:fillRect/>
          </a:stretch>
        </p:blipFill>
        <p:spPr bwMode="auto">
          <a:xfrm>
            <a:off x="539750" y="266700"/>
            <a:ext cx="503238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5" descr="院标"/>
          <p:cNvPicPr>
            <a:picLocks noChangeAspect="1" noChangeArrowheads="1"/>
          </p:cNvPicPr>
          <p:nvPr/>
        </p:nvPicPr>
        <p:blipFill>
          <a:blip r:embed="rId15" cstate="print"/>
          <a:srcRect l="9499" t="58205" r="8383" b="20856"/>
          <a:stretch>
            <a:fillRect/>
          </a:stretch>
        </p:blipFill>
        <p:spPr bwMode="auto">
          <a:xfrm>
            <a:off x="1042988" y="266700"/>
            <a:ext cx="38163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22"/>
          <p:cNvSpPr>
            <a:spLocks noGrp="1"/>
          </p:cNvSpPr>
          <p:nvPr>
            <p:ph type="body" idx="1"/>
          </p:nvPr>
        </p:nvSpPr>
        <p:spPr>
          <a:xfrm>
            <a:off x="500063" y="1500188"/>
            <a:ext cx="8229600" cy="455136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101" name="Rectangle 2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258888" y="214313"/>
            <a:ext cx="7705725" cy="8207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82062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9pPr>
    </p:titleStyle>
    <p:bodyStyle>
      <a:lvl1pPr marL="596900" indent="-596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p"/>
        <a:defRPr sz="4200" b="1">
          <a:solidFill>
            <a:schemeClr val="tx1"/>
          </a:solidFill>
          <a:latin typeface="+mn-lt"/>
          <a:ea typeface="+mn-ea"/>
          <a:cs typeface="+mn-cs"/>
        </a:defRPr>
      </a:lvl1pPr>
      <a:lvl2pPr marL="1079500" indent="-469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3700">
          <a:solidFill>
            <a:schemeClr val="tx1"/>
          </a:solidFill>
          <a:latin typeface="+mn-lt"/>
          <a:ea typeface="+mn-ea"/>
        </a:defRPr>
      </a:lvl2pPr>
      <a:lvl3pPr marL="1676400" indent="-4572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6"/>
        </a:buBlip>
        <a:defRPr sz="3700">
          <a:solidFill>
            <a:schemeClr val="tx1"/>
          </a:solidFill>
          <a:latin typeface="+mn-lt"/>
          <a:ea typeface="+mn-ea"/>
        </a:defRPr>
      </a:lvl3pPr>
      <a:lvl4pPr marL="2273300" indent="-4445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</a:defRPr>
      </a:lvl4pPr>
      <a:lvl5pPr marL="2870200" indent="-4318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</a:defRPr>
      </a:lvl5pPr>
      <a:lvl6pPr marL="34798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</a:defRPr>
      </a:lvl6pPr>
      <a:lvl7pPr marL="40894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</a:defRPr>
      </a:lvl7pPr>
      <a:lvl8pPr marL="46990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</a:defRPr>
      </a:lvl8pPr>
      <a:lvl9pPr marL="53086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3"/>
          <p:cNvSpPr>
            <a:spLocks noChangeArrowheads="1"/>
          </p:cNvSpPr>
          <p:nvPr/>
        </p:nvSpPr>
        <p:spPr bwMode="auto">
          <a:xfrm>
            <a:off x="0" y="260350"/>
            <a:ext cx="8610600" cy="6324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9pPr>
          </a:lstStyle>
          <a:p>
            <a:pPr eaLnBrk="0" hangingPunct="0">
              <a:defRPr/>
            </a:pPr>
            <a:endParaRPr lang="zh-CN" altLang="en-US" smtClean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2051" name="Rectangle 21"/>
          <p:cNvSpPr>
            <a:spLocks noGrp="1"/>
          </p:cNvSpPr>
          <p:nvPr>
            <p:ph type="title"/>
          </p:nvPr>
        </p:nvSpPr>
        <p:spPr>
          <a:xfrm>
            <a:off x="1258888" y="214313"/>
            <a:ext cx="7705725" cy="8207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2" name="Rectangle 2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00063" y="1500188"/>
            <a:ext cx="8229600" cy="45513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grpSp>
        <p:nvGrpSpPr>
          <p:cNvPr id="2053" name="Group 5"/>
          <p:cNvGrpSpPr/>
          <p:nvPr/>
        </p:nvGrpSpPr>
        <p:grpSpPr bwMode="auto">
          <a:xfrm>
            <a:off x="966788" y="927100"/>
            <a:ext cx="7559675" cy="215900"/>
            <a:chOff x="0" y="0"/>
            <a:chExt cx="7773752" cy="216000"/>
          </a:xfrm>
        </p:grpSpPr>
        <p:sp>
          <p:nvSpPr>
            <p:cNvPr id="2" name="矩形 12"/>
            <p:cNvSpPr>
              <a:spLocks noChangeArrowheads="1"/>
            </p:cNvSpPr>
            <p:nvPr/>
          </p:nvSpPr>
          <p:spPr bwMode="auto">
            <a:xfrm>
              <a:off x="0" y="74648"/>
              <a:ext cx="7488072" cy="69882"/>
            </a:xfrm>
            <a:prstGeom prst="rect">
              <a:avLst/>
            </a:prstGeom>
            <a:gradFill rotWithShape="1">
              <a:gsLst>
                <a:gs pos="0">
                  <a:srgbClr val="0E6E4F"/>
                </a:gs>
                <a:gs pos="80000">
                  <a:srgbClr val="169269"/>
                </a:gs>
                <a:gs pos="100000">
                  <a:srgbClr val="14956B"/>
                </a:gs>
              </a:gsLst>
              <a:lin ang="5400000"/>
            </a:gradFill>
            <a:ln w="9525">
              <a:solidFill>
                <a:srgbClr val="238766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55" name="十字形 13"/>
            <p:cNvSpPr>
              <a:spLocks noChangeAspect="1"/>
            </p:cNvSpPr>
            <p:nvPr/>
          </p:nvSpPr>
          <p:spPr bwMode="auto">
            <a:xfrm>
              <a:off x="7558268" y="0"/>
              <a:ext cx="215484" cy="216000"/>
            </a:xfrm>
            <a:prstGeom prst="plus">
              <a:avLst>
                <a:gd name="adj" fmla="val 25000"/>
              </a:avLst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</p:grpSp>
      <p:pic>
        <p:nvPicPr>
          <p:cNvPr id="2056" name="Picture 10" descr="院标"/>
          <p:cNvPicPr>
            <a:picLocks noChangeAspect="1" noChangeArrowheads="1"/>
          </p:cNvPicPr>
          <p:nvPr/>
        </p:nvPicPr>
        <p:blipFill>
          <a:blip r:embed="rId14" cstate="print"/>
          <a:srcRect l="36852" t="18211" r="39085" b="43727"/>
          <a:stretch>
            <a:fillRect/>
          </a:stretch>
        </p:blipFill>
        <p:spPr bwMode="auto">
          <a:xfrm>
            <a:off x="250825" y="268288"/>
            <a:ext cx="720725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9pPr>
    </p:titleStyle>
    <p:bodyStyle>
      <a:lvl1pPr marL="596900" indent="-596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p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1079500" indent="-469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+mn-ea"/>
        </a:defRPr>
      </a:lvl2pPr>
      <a:lvl3pPr marL="1676400" indent="-4572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3pPr>
      <a:lvl4pPr marL="2273300" indent="-4445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4pPr>
      <a:lvl5pPr marL="2870200" indent="-4318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5pPr>
      <a:lvl6pPr marL="34798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6pPr>
      <a:lvl7pPr marL="40894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7pPr>
      <a:lvl8pPr marL="46990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8pPr>
      <a:lvl9pPr marL="53086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3"/>
          <p:cNvSpPr>
            <a:spLocks noChangeArrowheads="1"/>
          </p:cNvSpPr>
          <p:nvPr/>
        </p:nvSpPr>
        <p:spPr bwMode="auto">
          <a:xfrm>
            <a:off x="0" y="260350"/>
            <a:ext cx="8610600" cy="6324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9pPr>
          </a:lstStyle>
          <a:p>
            <a:pPr eaLnBrk="0" hangingPunct="0">
              <a:defRPr/>
            </a:pPr>
            <a:endParaRPr lang="zh-CN" altLang="en-US" smtClean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2051" name="Rectangle 21"/>
          <p:cNvSpPr>
            <a:spLocks noGrp="1"/>
          </p:cNvSpPr>
          <p:nvPr>
            <p:ph type="title"/>
          </p:nvPr>
        </p:nvSpPr>
        <p:spPr>
          <a:xfrm>
            <a:off x="1258888" y="214313"/>
            <a:ext cx="7705725" cy="8207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2" name="Rectangle 2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00063" y="1500188"/>
            <a:ext cx="8229600" cy="45513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grpSp>
        <p:nvGrpSpPr>
          <p:cNvPr id="2053" name="Group 5"/>
          <p:cNvGrpSpPr/>
          <p:nvPr/>
        </p:nvGrpSpPr>
        <p:grpSpPr bwMode="auto">
          <a:xfrm>
            <a:off x="966788" y="927100"/>
            <a:ext cx="7559675" cy="215900"/>
            <a:chOff x="0" y="0"/>
            <a:chExt cx="7773752" cy="216000"/>
          </a:xfrm>
        </p:grpSpPr>
        <p:sp>
          <p:nvSpPr>
            <p:cNvPr id="2" name="矩形 12"/>
            <p:cNvSpPr>
              <a:spLocks noChangeArrowheads="1"/>
            </p:cNvSpPr>
            <p:nvPr/>
          </p:nvSpPr>
          <p:spPr bwMode="auto">
            <a:xfrm>
              <a:off x="0" y="74648"/>
              <a:ext cx="7488072" cy="69882"/>
            </a:xfrm>
            <a:prstGeom prst="rect">
              <a:avLst/>
            </a:prstGeom>
            <a:gradFill rotWithShape="1">
              <a:gsLst>
                <a:gs pos="0">
                  <a:srgbClr val="0E6E4F"/>
                </a:gs>
                <a:gs pos="80000">
                  <a:srgbClr val="169269"/>
                </a:gs>
                <a:gs pos="100000">
                  <a:srgbClr val="14956B"/>
                </a:gs>
              </a:gsLst>
              <a:lin ang="5400000"/>
            </a:gradFill>
            <a:ln w="9525">
              <a:solidFill>
                <a:srgbClr val="238766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55" name="十字形 13"/>
            <p:cNvSpPr>
              <a:spLocks noChangeAspect="1"/>
            </p:cNvSpPr>
            <p:nvPr/>
          </p:nvSpPr>
          <p:spPr bwMode="auto">
            <a:xfrm>
              <a:off x="7558268" y="0"/>
              <a:ext cx="215484" cy="216000"/>
            </a:xfrm>
            <a:prstGeom prst="plus">
              <a:avLst>
                <a:gd name="adj" fmla="val 25000"/>
              </a:avLst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</p:grpSp>
      <p:pic>
        <p:nvPicPr>
          <p:cNvPr id="2056" name="Picture 10" descr="院标"/>
          <p:cNvPicPr>
            <a:picLocks noChangeAspect="1" noChangeArrowheads="1"/>
          </p:cNvPicPr>
          <p:nvPr/>
        </p:nvPicPr>
        <p:blipFill>
          <a:blip r:embed="rId14" cstate="print"/>
          <a:srcRect l="36852" t="18211" r="39085" b="43727"/>
          <a:stretch>
            <a:fillRect/>
          </a:stretch>
        </p:blipFill>
        <p:spPr bwMode="auto">
          <a:xfrm>
            <a:off x="250825" y="268288"/>
            <a:ext cx="720725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9pPr>
    </p:titleStyle>
    <p:bodyStyle>
      <a:lvl1pPr marL="596900" indent="-596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p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1079500" indent="-469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+mn-ea"/>
        </a:defRPr>
      </a:lvl2pPr>
      <a:lvl3pPr marL="1676400" indent="-4572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3pPr>
      <a:lvl4pPr marL="2273300" indent="-4445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4pPr>
      <a:lvl5pPr marL="2870200" indent="-4318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5pPr>
      <a:lvl6pPr marL="34798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6pPr>
      <a:lvl7pPr marL="40894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7pPr>
      <a:lvl8pPr marL="46990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8pPr>
      <a:lvl9pPr marL="53086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3"/>
          <p:cNvSpPr>
            <a:spLocks noChangeArrowheads="1"/>
          </p:cNvSpPr>
          <p:nvPr/>
        </p:nvSpPr>
        <p:spPr bwMode="auto">
          <a:xfrm>
            <a:off x="0" y="260350"/>
            <a:ext cx="8610600" cy="6324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9pPr>
          </a:lstStyle>
          <a:p>
            <a:pPr eaLnBrk="0" hangingPunct="0">
              <a:defRPr/>
            </a:pPr>
            <a:endParaRPr lang="zh-CN" altLang="en-US" smtClean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2051" name="Rectangle 21"/>
          <p:cNvSpPr>
            <a:spLocks noGrp="1"/>
          </p:cNvSpPr>
          <p:nvPr>
            <p:ph type="title"/>
          </p:nvPr>
        </p:nvSpPr>
        <p:spPr>
          <a:xfrm>
            <a:off x="1258888" y="214313"/>
            <a:ext cx="7705725" cy="8207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2" name="Rectangle 2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00063" y="1500188"/>
            <a:ext cx="8229600" cy="45513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grpSp>
        <p:nvGrpSpPr>
          <p:cNvPr id="2053" name="Group 5"/>
          <p:cNvGrpSpPr/>
          <p:nvPr/>
        </p:nvGrpSpPr>
        <p:grpSpPr bwMode="auto">
          <a:xfrm>
            <a:off x="966788" y="927100"/>
            <a:ext cx="7559675" cy="215900"/>
            <a:chOff x="0" y="0"/>
            <a:chExt cx="7773752" cy="216000"/>
          </a:xfrm>
        </p:grpSpPr>
        <p:sp>
          <p:nvSpPr>
            <p:cNvPr id="2" name="矩形 12"/>
            <p:cNvSpPr>
              <a:spLocks noChangeArrowheads="1"/>
            </p:cNvSpPr>
            <p:nvPr/>
          </p:nvSpPr>
          <p:spPr bwMode="auto">
            <a:xfrm>
              <a:off x="0" y="74648"/>
              <a:ext cx="7488072" cy="69882"/>
            </a:xfrm>
            <a:prstGeom prst="rect">
              <a:avLst/>
            </a:prstGeom>
            <a:gradFill rotWithShape="1">
              <a:gsLst>
                <a:gs pos="0">
                  <a:srgbClr val="0E6E4F"/>
                </a:gs>
                <a:gs pos="80000">
                  <a:srgbClr val="169269"/>
                </a:gs>
                <a:gs pos="100000">
                  <a:srgbClr val="14956B"/>
                </a:gs>
              </a:gsLst>
              <a:lin ang="5400000"/>
            </a:gradFill>
            <a:ln w="9525">
              <a:solidFill>
                <a:srgbClr val="238766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55" name="十字形 13"/>
            <p:cNvSpPr>
              <a:spLocks noChangeAspect="1"/>
            </p:cNvSpPr>
            <p:nvPr/>
          </p:nvSpPr>
          <p:spPr bwMode="auto">
            <a:xfrm>
              <a:off x="7558268" y="0"/>
              <a:ext cx="215484" cy="216000"/>
            </a:xfrm>
            <a:prstGeom prst="plus">
              <a:avLst>
                <a:gd name="adj" fmla="val 25000"/>
              </a:avLst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</p:grpSp>
      <p:pic>
        <p:nvPicPr>
          <p:cNvPr id="2056" name="Picture 10" descr="院标"/>
          <p:cNvPicPr>
            <a:picLocks noChangeAspect="1" noChangeArrowheads="1"/>
          </p:cNvPicPr>
          <p:nvPr/>
        </p:nvPicPr>
        <p:blipFill>
          <a:blip r:embed="rId14" cstate="print"/>
          <a:srcRect l="36852" t="18211" r="39085" b="43727"/>
          <a:stretch>
            <a:fillRect/>
          </a:stretch>
        </p:blipFill>
        <p:spPr bwMode="auto">
          <a:xfrm>
            <a:off x="250825" y="268288"/>
            <a:ext cx="720725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9pPr>
    </p:titleStyle>
    <p:bodyStyle>
      <a:lvl1pPr marL="596900" indent="-596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p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1079500" indent="-469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+mn-ea"/>
        </a:defRPr>
      </a:lvl2pPr>
      <a:lvl3pPr marL="1676400" indent="-4572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3pPr>
      <a:lvl4pPr marL="2273300" indent="-4445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4pPr>
      <a:lvl5pPr marL="2870200" indent="-4318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5pPr>
      <a:lvl6pPr marL="34798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6pPr>
      <a:lvl7pPr marL="40894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7pPr>
      <a:lvl8pPr marL="46990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8pPr>
      <a:lvl9pPr marL="53086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3"/>
          <p:cNvSpPr>
            <a:spLocks noChangeArrowheads="1"/>
          </p:cNvSpPr>
          <p:nvPr/>
        </p:nvSpPr>
        <p:spPr bwMode="auto">
          <a:xfrm>
            <a:off x="0" y="260350"/>
            <a:ext cx="8610600" cy="6324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9pPr>
          </a:lstStyle>
          <a:p>
            <a:pPr eaLnBrk="0" hangingPunct="0">
              <a:defRPr/>
            </a:pPr>
            <a:endParaRPr lang="zh-CN" altLang="en-US" smtClean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2051" name="Rectangle 21"/>
          <p:cNvSpPr>
            <a:spLocks noGrp="1"/>
          </p:cNvSpPr>
          <p:nvPr>
            <p:ph type="title"/>
          </p:nvPr>
        </p:nvSpPr>
        <p:spPr>
          <a:xfrm>
            <a:off x="1258888" y="214313"/>
            <a:ext cx="7705725" cy="8207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2" name="Rectangle 2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00063" y="1500188"/>
            <a:ext cx="8229600" cy="45513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grpSp>
        <p:nvGrpSpPr>
          <p:cNvPr id="2053" name="Group 5"/>
          <p:cNvGrpSpPr/>
          <p:nvPr/>
        </p:nvGrpSpPr>
        <p:grpSpPr bwMode="auto">
          <a:xfrm>
            <a:off x="966788" y="927100"/>
            <a:ext cx="7559675" cy="215900"/>
            <a:chOff x="0" y="0"/>
            <a:chExt cx="7773752" cy="216000"/>
          </a:xfrm>
        </p:grpSpPr>
        <p:sp>
          <p:nvSpPr>
            <p:cNvPr id="2" name="矩形 12"/>
            <p:cNvSpPr>
              <a:spLocks noChangeArrowheads="1"/>
            </p:cNvSpPr>
            <p:nvPr/>
          </p:nvSpPr>
          <p:spPr bwMode="auto">
            <a:xfrm>
              <a:off x="0" y="74648"/>
              <a:ext cx="7488072" cy="69882"/>
            </a:xfrm>
            <a:prstGeom prst="rect">
              <a:avLst/>
            </a:prstGeom>
            <a:gradFill rotWithShape="1">
              <a:gsLst>
                <a:gs pos="0">
                  <a:srgbClr val="0E6E4F"/>
                </a:gs>
                <a:gs pos="80000">
                  <a:srgbClr val="169269"/>
                </a:gs>
                <a:gs pos="100000">
                  <a:srgbClr val="14956B"/>
                </a:gs>
              </a:gsLst>
              <a:lin ang="5400000"/>
            </a:gradFill>
            <a:ln w="9525">
              <a:solidFill>
                <a:srgbClr val="238766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55" name="十字形 13"/>
            <p:cNvSpPr>
              <a:spLocks noChangeAspect="1"/>
            </p:cNvSpPr>
            <p:nvPr/>
          </p:nvSpPr>
          <p:spPr bwMode="auto">
            <a:xfrm>
              <a:off x="7558268" y="0"/>
              <a:ext cx="215484" cy="216000"/>
            </a:xfrm>
            <a:prstGeom prst="plus">
              <a:avLst>
                <a:gd name="adj" fmla="val 25000"/>
              </a:avLst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</p:grpSp>
      <p:pic>
        <p:nvPicPr>
          <p:cNvPr id="2056" name="Picture 10" descr="院标"/>
          <p:cNvPicPr>
            <a:picLocks noChangeAspect="1" noChangeArrowheads="1"/>
          </p:cNvPicPr>
          <p:nvPr/>
        </p:nvPicPr>
        <p:blipFill>
          <a:blip r:embed="rId14" cstate="print"/>
          <a:srcRect l="36852" t="18211" r="39085" b="43727"/>
          <a:stretch>
            <a:fillRect/>
          </a:stretch>
        </p:blipFill>
        <p:spPr bwMode="auto">
          <a:xfrm>
            <a:off x="250825" y="268288"/>
            <a:ext cx="720725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9pPr>
    </p:titleStyle>
    <p:bodyStyle>
      <a:lvl1pPr marL="596900" indent="-596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p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1079500" indent="-469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+mn-ea"/>
        </a:defRPr>
      </a:lvl2pPr>
      <a:lvl3pPr marL="1676400" indent="-4572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3pPr>
      <a:lvl4pPr marL="2273300" indent="-4445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4pPr>
      <a:lvl5pPr marL="2870200" indent="-4318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5pPr>
      <a:lvl6pPr marL="34798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6pPr>
      <a:lvl7pPr marL="40894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7pPr>
      <a:lvl8pPr marL="46990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8pPr>
      <a:lvl9pPr marL="53086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3"/>
          <p:cNvSpPr>
            <a:spLocks noChangeArrowheads="1"/>
          </p:cNvSpPr>
          <p:nvPr/>
        </p:nvSpPr>
        <p:spPr bwMode="auto">
          <a:xfrm>
            <a:off x="0" y="260350"/>
            <a:ext cx="8610600" cy="6324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9pPr>
          </a:lstStyle>
          <a:p>
            <a:pPr eaLnBrk="0" hangingPunct="0">
              <a:defRPr/>
            </a:pPr>
            <a:endParaRPr lang="zh-CN" altLang="en-US" smtClean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2051" name="Rectangle 21"/>
          <p:cNvSpPr>
            <a:spLocks noGrp="1"/>
          </p:cNvSpPr>
          <p:nvPr>
            <p:ph type="title"/>
          </p:nvPr>
        </p:nvSpPr>
        <p:spPr>
          <a:xfrm>
            <a:off x="1258888" y="214313"/>
            <a:ext cx="7705725" cy="8207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2" name="Rectangle 2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00063" y="1500188"/>
            <a:ext cx="8229600" cy="45513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grpSp>
        <p:nvGrpSpPr>
          <p:cNvPr id="2053" name="Group 5"/>
          <p:cNvGrpSpPr/>
          <p:nvPr/>
        </p:nvGrpSpPr>
        <p:grpSpPr bwMode="auto">
          <a:xfrm>
            <a:off x="966788" y="927100"/>
            <a:ext cx="7559675" cy="215900"/>
            <a:chOff x="0" y="0"/>
            <a:chExt cx="7773752" cy="216000"/>
          </a:xfrm>
        </p:grpSpPr>
        <p:sp>
          <p:nvSpPr>
            <p:cNvPr id="2" name="矩形 12"/>
            <p:cNvSpPr>
              <a:spLocks noChangeArrowheads="1"/>
            </p:cNvSpPr>
            <p:nvPr/>
          </p:nvSpPr>
          <p:spPr bwMode="auto">
            <a:xfrm>
              <a:off x="0" y="74648"/>
              <a:ext cx="7488072" cy="69882"/>
            </a:xfrm>
            <a:prstGeom prst="rect">
              <a:avLst/>
            </a:prstGeom>
            <a:gradFill rotWithShape="1">
              <a:gsLst>
                <a:gs pos="0">
                  <a:srgbClr val="0E6E4F"/>
                </a:gs>
                <a:gs pos="80000">
                  <a:srgbClr val="169269"/>
                </a:gs>
                <a:gs pos="100000">
                  <a:srgbClr val="14956B"/>
                </a:gs>
              </a:gsLst>
              <a:lin ang="5400000"/>
            </a:gradFill>
            <a:ln w="9525">
              <a:solidFill>
                <a:srgbClr val="238766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55" name="十字形 13"/>
            <p:cNvSpPr>
              <a:spLocks noChangeAspect="1"/>
            </p:cNvSpPr>
            <p:nvPr/>
          </p:nvSpPr>
          <p:spPr bwMode="auto">
            <a:xfrm>
              <a:off x="7558268" y="0"/>
              <a:ext cx="215484" cy="216000"/>
            </a:xfrm>
            <a:prstGeom prst="plus">
              <a:avLst>
                <a:gd name="adj" fmla="val 25000"/>
              </a:avLst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</p:grpSp>
      <p:pic>
        <p:nvPicPr>
          <p:cNvPr id="2056" name="Picture 10" descr="院标"/>
          <p:cNvPicPr>
            <a:picLocks noChangeAspect="1" noChangeArrowheads="1"/>
          </p:cNvPicPr>
          <p:nvPr/>
        </p:nvPicPr>
        <p:blipFill>
          <a:blip r:embed="rId14" cstate="print"/>
          <a:srcRect l="36852" t="18211" r="39085" b="43727"/>
          <a:stretch>
            <a:fillRect/>
          </a:stretch>
        </p:blipFill>
        <p:spPr bwMode="auto">
          <a:xfrm>
            <a:off x="250825" y="268288"/>
            <a:ext cx="720725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9pPr>
    </p:titleStyle>
    <p:bodyStyle>
      <a:lvl1pPr marL="596900" indent="-596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p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1079500" indent="-469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+mn-ea"/>
        </a:defRPr>
      </a:lvl2pPr>
      <a:lvl3pPr marL="1676400" indent="-4572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3pPr>
      <a:lvl4pPr marL="2273300" indent="-4445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4pPr>
      <a:lvl5pPr marL="2870200" indent="-4318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5pPr>
      <a:lvl6pPr marL="34798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6pPr>
      <a:lvl7pPr marL="40894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7pPr>
      <a:lvl8pPr marL="46990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8pPr>
      <a:lvl9pPr marL="53086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3"/>
          <p:cNvSpPr>
            <a:spLocks noChangeArrowheads="1"/>
          </p:cNvSpPr>
          <p:nvPr/>
        </p:nvSpPr>
        <p:spPr bwMode="auto">
          <a:xfrm>
            <a:off x="0" y="260350"/>
            <a:ext cx="8610600" cy="6324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9pPr>
          </a:lstStyle>
          <a:p>
            <a:pPr eaLnBrk="0" hangingPunct="0">
              <a:defRPr/>
            </a:pPr>
            <a:endParaRPr lang="zh-CN" altLang="en-US" smtClean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2051" name="Rectangle 21"/>
          <p:cNvSpPr>
            <a:spLocks noGrp="1"/>
          </p:cNvSpPr>
          <p:nvPr>
            <p:ph type="title"/>
          </p:nvPr>
        </p:nvSpPr>
        <p:spPr>
          <a:xfrm>
            <a:off x="1258888" y="214313"/>
            <a:ext cx="7705725" cy="8207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2" name="Rectangle 2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00063" y="1500188"/>
            <a:ext cx="8229600" cy="45513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grpSp>
        <p:nvGrpSpPr>
          <p:cNvPr id="2053" name="Group 5"/>
          <p:cNvGrpSpPr/>
          <p:nvPr/>
        </p:nvGrpSpPr>
        <p:grpSpPr bwMode="auto">
          <a:xfrm>
            <a:off x="966788" y="927100"/>
            <a:ext cx="7559675" cy="215900"/>
            <a:chOff x="0" y="0"/>
            <a:chExt cx="7773752" cy="216000"/>
          </a:xfrm>
        </p:grpSpPr>
        <p:sp>
          <p:nvSpPr>
            <p:cNvPr id="2" name="矩形 12"/>
            <p:cNvSpPr>
              <a:spLocks noChangeArrowheads="1"/>
            </p:cNvSpPr>
            <p:nvPr/>
          </p:nvSpPr>
          <p:spPr bwMode="auto">
            <a:xfrm>
              <a:off x="0" y="74648"/>
              <a:ext cx="7488072" cy="69882"/>
            </a:xfrm>
            <a:prstGeom prst="rect">
              <a:avLst/>
            </a:prstGeom>
            <a:gradFill rotWithShape="1">
              <a:gsLst>
                <a:gs pos="0">
                  <a:srgbClr val="0E6E4F"/>
                </a:gs>
                <a:gs pos="80000">
                  <a:srgbClr val="169269"/>
                </a:gs>
                <a:gs pos="100000">
                  <a:srgbClr val="14956B"/>
                </a:gs>
              </a:gsLst>
              <a:lin ang="5400000"/>
            </a:gradFill>
            <a:ln w="9525">
              <a:solidFill>
                <a:srgbClr val="238766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55" name="十字形 13"/>
            <p:cNvSpPr>
              <a:spLocks noChangeAspect="1"/>
            </p:cNvSpPr>
            <p:nvPr/>
          </p:nvSpPr>
          <p:spPr bwMode="auto">
            <a:xfrm>
              <a:off x="7558268" y="0"/>
              <a:ext cx="215484" cy="216000"/>
            </a:xfrm>
            <a:prstGeom prst="plus">
              <a:avLst>
                <a:gd name="adj" fmla="val 25000"/>
              </a:avLst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</p:grpSp>
      <p:pic>
        <p:nvPicPr>
          <p:cNvPr id="2056" name="Picture 10" descr="院标"/>
          <p:cNvPicPr>
            <a:picLocks noChangeAspect="1" noChangeArrowheads="1"/>
          </p:cNvPicPr>
          <p:nvPr/>
        </p:nvPicPr>
        <p:blipFill>
          <a:blip r:embed="rId14" cstate="print"/>
          <a:srcRect l="36852" t="18211" r="39085" b="43727"/>
          <a:stretch>
            <a:fillRect/>
          </a:stretch>
        </p:blipFill>
        <p:spPr bwMode="auto">
          <a:xfrm>
            <a:off x="250825" y="268288"/>
            <a:ext cx="720725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9pPr>
    </p:titleStyle>
    <p:bodyStyle>
      <a:lvl1pPr marL="596900" indent="-596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p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1079500" indent="-469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+mn-ea"/>
        </a:defRPr>
      </a:lvl2pPr>
      <a:lvl3pPr marL="1676400" indent="-4572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3pPr>
      <a:lvl4pPr marL="2273300" indent="-4445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4pPr>
      <a:lvl5pPr marL="2870200" indent="-4318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5pPr>
      <a:lvl6pPr marL="34798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6pPr>
      <a:lvl7pPr marL="40894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7pPr>
      <a:lvl8pPr marL="46990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8pPr>
      <a:lvl9pPr marL="53086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3"/>
          <p:cNvSpPr>
            <a:spLocks noChangeArrowheads="1"/>
          </p:cNvSpPr>
          <p:nvPr/>
        </p:nvSpPr>
        <p:spPr bwMode="auto">
          <a:xfrm>
            <a:off x="0" y="260350"/>
            <a:ext cx="8610600" cy="6324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9pPr>
          </a:lstStyle>
          <a:p>
            <a:pPr eaLnBrk="0" hangingPunct="0">
              <a:defRPr/>
            </a:pPr>
            <a:endParaRPr lang="zh-CN" altLang="en-US" smtClean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2051" name="Rectangle 21"/>
          <p:cNvSpPr>
            <a:spLocks noGrp="1"/>
          </p:cNvSpPr>
          <p:nvPr>
            <p:ph type="title"/>
          </p:nvPr>
        </p:nvSpPr>
        <p:spPr>
          <a:xfrm>
            <a:off x="1258888" y="214313"/>
            <a:ext cx="7705725" cy="8207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2" name="Rectangle 2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00063" y="1500188"/>
            <a:ext cx="8229600" cy="45513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grpSp>
        <p:nvGrpSpPr>
          <p:cNvPr id="2053" name="Group 5"/>
          <p:cNvGrpSpPr/>
          <p:nvPr/>
        </p:nvGrpSpPr>
        <p:grpSpPr bwMode="auto">
          <a:xfrm>
            <a:off x="966788" y="927100"/>
            <a:ext cx="7559675" cy="215900"/>
            <a:chOff x="0" y="0"/>
            <a:chExt cx="7773752" cy="216000"/>
          </a:xfrm>
        </p:grpSpPr>
        <p:sp>
          <p:nvSpPr>
            <p:cNvPr id="2" name="矩形 12"/>
            <p:cNvSpPr>
              <a:spLocks noChangeArrowheads="1"/>
            </p:cNvSpPr>
            <p:nvPr/>
          </p:nvSpPr>
          <p:spPr bwMode="auto">
            <a:xfrm>
              <a:off x="0" y="74648"/>
              <a:ext cx="7488072" cy="69882"/>
            </a:xfrm>
            <a:prstGeom prst="rect">
              <a:avLst/>
            </a:prstGeom>
            <a:gradFill rotWithShape="1">
              <a:gsLst>
                <a:gs pos="0">
                  <a:srgbClr val="0E6E4F"/>
                </a:gs>
                <a:gs pos="80000">
                  <a:srgbClr val="169269"/>
                </a:gs>
                <a:gs pos="100000">
                  <a:srgbClr val="14956B"/>
                </a:gs>
              </a:gsLst>
              <a:lin ang="5400000"/>
            </a:gradFill>
            <a:ln w="9525">
              <a:solidFill>
                <a:srgbClr val="238766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55" name="十字形 13"/>
            <p:cNvSpPr>
              <a:spLocks noChangeAspect="1"/>
            </p:cNvSpPr>
            <p:nvPr/>
          </p:nvSpPr>
          <p:spPr bwMode="auto">
            <a:xfrm>
              <a:off x="7558268" y="0"/>
              <a:ext cx="215484" cy="216000"/>
            </a:xfrm>
            <a:prstGeom prst="plus">
              <a:avLst>
                <a:gd name="adj" fmla="val 25000"/>
              </a:avLst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</p:grpSp>
      <p:pic>
        <p:nvPicPr>
          <p:cNvPr id="2056" name="Picture 10" descr="院标"/>
          <p:cNvPicPr>
            <a:picLocks noChangeAspect="1" noChangeArrowheads="1"/>
          </p:cNvPicPr>
          <p:nvPr/>
        </p:nvPicPr>
        <p:blipFill>
          <a:blip r:embed="rId14" cstate="print"/>
          <a:srcRect l="36852" t="18211" r="39085" b="43727"/>
          <a:stretch>
            <a:fillRect/>
          </a:stretch>
        </p:blipFill>
        <p:spPr bwMode="auto">
          <a:xfrm>
            <a:off x="250825" y="268288"/>
            <a:ext cx="720725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9pPr>
    </p:titleStyle>
    <p:bodyStyle>
      <a:lvl1pPr marL="596900" indent="-596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p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1079500" indent="-469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+mn-ea"/>
        </a:defRPr>
      </a:lvl2pPr>
      <a:lvl3pPr marL="1676400" indent="-4572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3pPr>
      <a:lvl4pPr marL="2273300" indent="-4445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4pPr>
      <a:lvl5pPr marL="2870200" indent="-4318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5pPr>
      <a:lvl6pPr marL="34798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6pPr>
      <a:lvl7pPr marL="40894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7pPr>
      <a:lvl8pPr marL="46990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8pPr>
      <a:lvl9pPr marL="53086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3"/>
          <p:cNvSpPr>
            <a:spLocks noChangeArrowheads="1"/>
          </p:cNvSpPr>
          <p:nvPr/>
        </p:nvSpPr>
        <p:spPr bwMode="auto">
          <a:xfrm>
            <a:off x="0" y="260350"/>
            <a:ext cx="8610600" cy="6324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</a:defRPr>
            </a:lvl9pPr>
          </a:lstStyle>
          <a:p>
            <a:pPr eaLnBrk="0" hangingPunct="0">
              <a:defRPr/>
            </a:pPr>
            <a:endParaRPr lang="zh-CN" altLang="en-US" smtClean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2051" name="Rectangle 21"/>
          <p:cNvSpPr>
            <a:spLocks noGrp="1"/>
          </p:cNvSpPr>
          <p:nvPr>
            <p:ph type="title"/>
          </p:nvPr>
        </p:nvSpPr>
        <p:spPr>
          <a:xfrm>
            <a:off x="1258888" y="214313"/>
            <a:ext cx="7705725" cy="8207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2" name="Rectangle 2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00063" y="1500188"/>
            <a:ext cx="8229600" cy="45513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grpSp>
        <p:nvGrpSpPr>
          <p:cNvPr id="2053" name="Group 5"/>
          <p:cNvGrpSpPr/>
          <p:nvPr/>
        </p:nvGrpSpPr>
        <p:grpSpPr bwMode="auto">
          <a:xfrm>
            <a:off x="966788" y="927100"/>
            <a:ext cx="7559675" cy="215900"/>
            <a:chOff x="0" y="0"/>
            <a:chExt cx="7773752" cy="216000"/>
          </a:xfrm>
        </p:grpSpPr>
        <p:sp>
          <p:nvSpPr>
            <p:cNvPr id="2" name="矩形 12"/>
            <p:cNvSpPr>
              <a:spLocks noChangeArrowheads="1"/>
            </p:cNvSpPr>
            <p:nvPr/>
          </p:nvSpPr>
          <p:spPr bwMode="auto">
            <a:xfrm>
              <a:off x="0" y="74648"/>
              <a:ext cx="7488072" cy="69882"/>
            </a:xfrm>
            <a:prstGeom prst="rect">
              <a:avLst/>
            </a:prstGeom>
            <a:gradFill rotWithShape="1">
              <a:gsLst>
                <a:gs pos="0">
                  <a:srgbClr val="0E6E4F"/>
                </a:gs>
                <a:gs pos="80000">
                  <a:srgbClr val="169269"/>
                </a:gs>
                <a:gs pos="100000">
                  <a:srgbClr val="14956B"/>
                </a:gs>
              </a:gsLst>
              <a:lin ang="5400000"/>
            </a:gradFill>
            <a:ln w="9525">
              <a:solidFill>
                <a:srgbClr val="238766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55" name="十字形 13"/>
            <p:cNvSpPr>
              <a:spLocks noChangeAspect="1"/>
            </p:cNvSpPr>
            <p:nvPr/>
          </p:nvSpPr>
          <p:spPr bwMode="auto">
            <a:xfrm>
              <a:off x="7558268" y="0"/>
              <a:ext cx="215484" cy="216000"/>
            </a:xfrm>
            <a:prstGeom prst="plus">
              <a:avLst>
                <a:gd name="adj" fmla="val 25000"/>
              </a:avLst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</a:ln>
            <a:effectLst>
              <a:outerShdw dist="23000" dir="5400000" algn="ctr" rotWithShape="0">
                <a:srgbClr val="000000">
                  <a:alpha val="31000"/>
                </a:srgb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0" hangingPunct="0">
                <a:defRPr/>
              </a:pPr>
              <a:endParaRPr lang="zh-CN" alt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</p:grpSp>
      <p:pic>
        <p:nvPicPr>
          <p:cNvPr id="2056" name="Picture 10" descr="院标"/>
          <p:cNvPicPr>
            <a:picLocks noChangeAspect="1" noChangeArrowheads="1"/>
          </p:cNvPicPr>
          <p:nvPr/>
        </p:nvPicPr>
        <p:blipFill>
          <a:blip r:embed="rId14" cstate="print"/>
          <a:srcRect l="36852" t="18211" r="39085" b="43727"/>
          <a:stretch>
            <a:fillRect/>
          </a:stretch>
        </p:blipFill>
        <p:spPr bwMode="auto">
          <a:xfrm>
            <a:off x="250825" y="268288"/>
            <a:ext cx="720725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黑体" panose="02010609060101010101" pitchFamily="2" charset="-122"/>
          <a:ea typeface="黑体" panose="02010609060101010101" pitchFamily="2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0621"/>
          </a:solidFill>
          <a:latin typeface="黑体" panose="02010609060101010101" pitchFamily="2" charset="-122"/>
          <a:ea typeface="黑体" panose="02010609060101010101" pitchFamily="2" charset="-122"/>
        </a:defRPr>
      </a:lvl9pPr>
    </p:titleStyle>
    <p:bodyStyle>
      <a:lvl1pPr marL="596900" indent="-596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p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1079500" indent="-4699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ea typeface="+mn-ea"/>
        </a:defRPr>
      </a:lvl2pPr>
      <a:lvl3pPr marL="1676400" indent="-4572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3pPr>
      <a:lvl4pPr marL="2273300" indent="-4445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4pPr>
      <a:lvl5pPr marL="2870200" indent="-431800" algn="l" rtl="0" eaLnBrk="0" fontAlgn="base" hangingPunct="0">
        <a:spcBef>
          <a:spcPts val="125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5pPr>
      <a:lvl6pPr marL="34798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6pPr>
      <a:lvl7pPr marL="40894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7pPr>
      <a:lvl8pPr marL="46990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8pPr>
      <a:lvl9pPr marL="5308600" indent="-431800" algn="l" rtl="0" eaLnBrk="0" fontAlgn="base" hangingPunct="0">
        <a:spcBef>
          <a:spcPts val="13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标题 1"/>
          <p:cNvSpPr>
            <a:spLocks noGrp="1" noChangeArrowheads="1"/>
          </p:cNvSpPr>
          <p:nvPr>
            <p:ph type="ctrTitle"/>
          </p:nvPr>
        </p:nvSpPr>
        <p:spPr>
          <a:xfrm>
            <a:off x="714348" y="2112961"/>
            <a:ext cx="7772400" cy="11017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4400" dirty="0" smtClean="0"/>
              <a:t>第二节   脊柱病证</a:t>
            </a:r>
            <a:r>
              <a:rPr lang="en-US" altLang="zh-CN" sz="4400" dirty="0" smtClean="0"/>
              <a:t/>
            </a:r>
            <a:br>
              <a:rPr lang="en-US" altLang="zh-CN" sz="4400" dirty="0" smtClean="0"/>
            </a:br>
            <a:r>
              <a:rPr lang="en-US" altLang="zh-CN" sz="4400" dirty="0" smtClean="0"/>
              <a:t>二</a:t>
            </a:r>
            <a:r>
              <a:rPr lang="zh-CN" altLang="en-US" sz="4400" dirty="0" smtClean="0"/>
              <a:t>、颈椎病</a:t>
            </a:r>
          </a:p>
        </p:txBody>
      </p:sp>
      <p:sp>
        <p:nvSpPr>
          <p:cNvPr id="8194" name="副标题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00166" y="1000108"/>
            <a:ext cx="6400800" cy="647700"/>
          </a:xfr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dirty="0" smtClean="0"/>
              <a:t>第四章   脊柱病证推拿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目录</a:t>
            </a:r>
            <a:endParaRPr lang="zh-CN" altLang="en-US" noProof="1"/>
          </a:p>
        </p:txBody>
      </p:sp>
      <p:graphicFrame>
        <p:nvGraphicFramePr>
          <p:cNvPr id="5" name="图示 4"/>
          <p:cNvGraphicFramePr/>
          <p:nvPr/>
        </p:nvGraphicFramePr>
        <p:xfrm>
          <a:off x="2500298" y="1285860"/>
          <a:ext cx="4071966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定义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1538" y="1209303"/>
            <a:ext cx="714380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颈椎病又称</a:t>
            </a:r>
            <a:r>
              <a:rPr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颈椎综合征</a:t>
            </a:r>
            <a:r>
              <a:rPr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，是由于颈椎间盘退变，导致椎间隙变窄、椎间失稳、椎间盘突出或骨质增生，刺激或压迫</a:t>
            </a:r>
            <a:r>
              <a:rPr altLang="en-US" sz="2000" i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颈神经根、脊髓、椎动脉或交感神经</a:t>
            </a:r>
            <a:r>
              <a:rPr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而引起的综合症候群。轻者头、颈、肩臂麻木疼痛，重者可致肢体酸软无力，甚至大小便失禁、瘫痪。病变累及椎动脉及交感神经时则可出现头晕、心慌等相应的临床表现。</a:t>
            </a:r>
          </a:p>
          <a:p>
            <a:pPr>
              <a:lnSpc>
                <a:spcPct val="150000"/>
              </a:lnSpc>
            </a:pPr>
            <a:r>
              <a:rPr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altLang="en-US" sz="20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本病是中老年人的常见病、多发病</a:t>
            </a:r>
            <a:r>
              <a:rPr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。目前对本病的治疗多采用非手术疗法，而在各种非手术疗法中，又以推拿治疗优先考虑。</a:t>
            </a:r>
          </a:p>
        </p:txBody>
      </p:sp>
      <p:graphicFrame>
        <p:nvGraphicFramePr>
          <p:cNvPr id="1026" name="Object 5"/>
          <p:cNvGraphicFramePr>
            <a:graphicFrameLocks/>
          </p:cNvGraphicFramePr>
          <p:nvPr/>
        </p:nvGraphicFramePr>
        <p:xfrm>
          <a:off x="6141720" y="4928235"/>
          <a:ext cx="1743710" cy="1573530"/>
        </p:xfrm>
        <a:graphic>
          <a:graphicData uri="http://schemas.openxmlformats.org/presentationml/2006/ole">
            <p:oleObj spid="_x0000_s1025" r:id="rId3" imgW="6039693" imgH="6876190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应用解剖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89050" y="4091305"/>
            <a:ext cx="322453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sz="1600" i="1" dirty="0" smtClean="0">
                <a:solidFill>
                  <a:srgbClr val="FF0000"/>
                </a:solidFill>
                <a:latin typeface="+mj-lt"/>
                <a:ea typeface="+mj-lt"/>
                <a:sym typeface="+mn-ea"/>
              </a:rPr>
              <a:t>2.寰枢关节 </a:t>
            </a:r>
            <a:r>
              <a:rPr sz="1600" dirty="0" smtClean="0">
                <a:latin typeface="+mj-lt"/>
                <a:ea typeface="+mj-lt"/>
                <a:sym typeface="+mn-ea"/>
              </a:rPr>
              <a:t>由寰椎和枢椎齿状突构成的复合关节，寰椎环绕齿状突可做旋转运动。该关节没有椎间孔，颈2神经根从关节间隙穿出，易受挤压、刺激而发生疼痛。</a:t>
            </a:r>
            <a:endParaRPr lang="zh-CN" altLang="en-US" sz="1600" dirty="0" smtClean="0">
              <a:latin typeface="+mj-lt"/>
              <a:ea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68545" y="1406525"/>
            <a:ext cx="352425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sz="1600" i="1" dirty="0" smtClean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1.寰枕关节</a:t>
            </a:r>
            <a:r>
              <a:rPr sz="1600" dirty="0" smtClean="0">
                <a:latin typeface="+mj-ea"/>
                <a:ea typeface="+mj-ea"/>
                <a:sym typeface="+mn-ea"/>
              </a:rPr>
              <a:t> 由枕骨隆突与寰椎的上关节凹构成水平面关节，依赖寰枕筋膜维系其稳定，可有轻度侧偏运动，寰椎侧块的横突孔供椎动脉穿出。该关节有颈1脊神经根、椎动脉经过，易受刺激或挤压产生相应症状。</a:t>
            </a:r>
            <a:endParaRPr lang="zh-CN" altLang="en-US" sz="1600" dirty="0" smtClean="0">
              <a:latin typeface="+mj-ea"/>
              <a:ea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90650" y="1406525"/>
            <a:ext cx="3267075" cy="24403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12055" y="3985260"/>
            <a:ext cx="3197860" cy="22942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应用解剖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1245" y="1280795"/>
            <a:ext cx="7303135" cy="6831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sz="1800" i="1" dirty="0" smtClean="0">
                <a:solidFill>
                  <a:srgbClr val="FF0000"/>
                </a:solidFill>
                <a:latin typeface="+mj-lt"/>
                <a:ea typeface="+mj-lt"/>
              </a:rPr>
              <a:t>3.枕下三角</a:t>
            </a:r>
            <a:r>
              <a:rPr sz="1800" dirty="0" smtClean="0">
                <a:latin typeface="+mj-lt"/>
                <a:ea typeface="+mj-lt"/>
              </a:rPr>
              <a:t> 由头后大直肌、头后小直肌、头上斜肌、头下斜肌四块肌肉构成，位于寰枢关节的外侧，左右各一。枕大神经、枕小神经、耳大神经、耳小神经、椎动脉从该三角区经过，易受刺激、挤压而产生相应组织分布区域症状。</a:t>
            </a:r>
          </a:p>
          <a:p>
            <a:pPr>
              <a:lnSpc>
                <a:spcPct val="150000"/>
              </a:lnSpc>
            </a:pPr>
            <a:endParaRPr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90315" y="2505710"/>
            <a:ext cx="4584065" cy="3821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应用解剖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9180" y="1635125"/>
            <a:ext cx="71882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sz="1800" i="1" dirty="0" smtClean="0">
                <a:solidFill>
                  <a:srgbClr val="FF0000"/>
                </a:solidFill>
                <a:latin typeface="+mj-lt"/>
                <a:ea typeface="+mj-lt"/>
                <a:sym typeface="+mn-ea"/>
              </a:rPr>
              <a:t>4.关节突关节</a:t>
            </a:r>
            <a:r>
              <a:rPr sz="1800" i="1" dirty="0" smtClean="0">
                <a:latin typeface="+mj-lt"/>
                <a:ea typeface="+mj-lt"/>
                <a:sym typeface="+mn-ea"/>
              </a:rPr>
              <a:t> </a:t>
            </a:r>
            <a:r>
              <a:rPr sz="1800" dirty="0" smtClean="0">
                <a:latin typeface="+mj-lt"/>
                <a:ea typeface="+mj-lt"/>
                <a:sym typeface="+mn-ea"/>
              </a:rPr>
              <a:t>由上位椎体的下关节突与下位椎体的上关节突及关节囊构成，左右各一。起到稳定脊柱，引导脊柱旋转、屈伸、侧屈的作用。当该关节发生紊乱、错缝、滑膜嵌顿时，则可产生疼痛、运动功能障碍。</a:t>
            </a:r>
            <a:endParaRPr lang="zh-CN" altLang="en-US" sz="1800" dirty="0" smtClean="0">
              <a:latin typeface="+mj-lt"/>
              <a:ea typeface="+mj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33575" y="3336925"/>
            <a:ext cx="4441825" cy="2484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应用解剖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2560" y="3856990"/>
            <a:ext cx="618807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sz="1800" i="1" dirty="0" smtClean="0">
                <a:solidFill>
                  <a:srgbClr val="FF0000"/>
                </a:solidFill>
                <a:latin typeface="+mj-lt"/>
                <a:ea typeface="+mj-lt"/>
                <a:sym typeface="+mn-ea"/>
              </a:rPr>
              <a:t>5.钩椎关节</a:t>
            </a:r>
            <a:r>
              <a:rPr sz="1800" dirty="0" smtClean="0">
                <a:latin typeface="+mj-lt"/>
                <a:ea typeface="+mj-lt"/>
                <a:sym typeface="+mn-ea"/>
              </a:rPr>
              <a:t> 由颈3～颈7椎体的钩突与上位椎体的下唇缘构成，左右各一。其相邻的组织有椎动脉、神经根、脊膜后支和交感神经丛等。当钩椎关节增生时，可压迫、刺激相邻组织而产生症状。</a:t>
            </a:r>
            <a:r>
              <a:rPr lang="zh-CN" altLang="en-US" sz="1800" dirty="0" smtClean="0">
                <a:latin typeface="+mj-lt"/>
                <a:ea typeface="+mj-lt"/>
              </a:rPr>
              <a:t>状轴后面时使头后伸，作用于寰枕关节额状轴前面时使头前屈。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7430" y="1375410"/>
            <a:ext cx="3475355" cy="2364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应用解剖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1080" y="1406428"/>
            <a:ext cx="3143272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sz="2000" i="1" dirty="0" smtClean="0">
                <a:solidFill>
                  <a:srgbClr val="FF0000"/>
                </a:solidFill>
                <a:latin typeface="+mj-lt"/>
                <a:ea typeface="+mj-lt"/>
                <a:sym typeface="+mn-ea"/>
              </a:rPr>
              <a:t>6.椎管</a:t>
            </a:r>
            <a:r>
              <a:rPr sz="2000" dirty="0" smtClean="0">
                <a:latin typeface="+mj-lt"/>
                <a:ea typeface="+mj-lt"/>
                <a:sym typeface="+mn-ea"/>
              </a:rPr>
              <a:t> 由椎体后缘、椎弓及后纵韧带、黄韧带构成，供脊髓通行的管道。当椎间盘髓核膨出、突出、脱出，黄韧带肥厚则形成软性椎管狭窄；椎体后缘骨质增生则形成硬性椎管狭窄，产生相应症状。</a:t>
            </a:r>
            <a:endParaRPr sz="2000" dirty="0" smtClean="0">
              <a:latin typeface="+mj-lt"/>
              <a:ea typeface="+mj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0385" y="2047240"/>
            <a:ext cx="3378835" cy="25031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应用解剖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20165" y="1535430"/>
            <a:ext cx="618807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sz="1800" i="1" dirty="0" smtClean="0">
                <a:solidFill>
                  <a:srgbClr val="FF0000"/>
                </a:solidFill>
                <a:latin typeface="+mj-lt"/>
                <a:ea typeface="+mj-lt"/>
              </a:rPr>
              <a:t>7.横突孔</a:t>
            </a:r>
            <a:r>
              <a:rPr sz="1800" dirty="0" smtClean="0">
                <a:latin typeface="+mj-lt"/>
                <a:ea typeface="+mj-lt"/>
              </a:rPr>
              <a:t> 第6颈椎至寰椎的两侧均有横突孔，有保护椎动脉的作用。椎动脉自第6颈椎横突孔进入向上直行，穿出寰椎，沿寰椎的椎动脉切迹走行，约于齿状突与乳突连线的中点处经枕骨大孔进入颅内，易受寰枕筋膜痉挛、挤压、刺激的影响而发生血管痉挛</a:t>
            </a:r>
            <a:r>
              <a:rPr lang="zh-CN" sz="1800" dirty="0" smtClean="0">
                <a:latin typeface="+mj-lt"/>
                <a:ea typeface="+mj-lt"/>
              </a:rPr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75660" y="3206750"/>
            <a:ext cx="4524375" cy="3013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应用解剖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9205" y="1548765"/>
            <a:ext cx="618807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800" dirty="0" smtClean="0">
                <a:solidFill>
                  <a:srgbClr val="FF3300"/>
                </a:solidFill>
                <a:latin typeface="+mn-ea"/>
                <a:ea typeface="+mn-ea"/>
              </a:rPr>
              <a:t>颈部神经、血管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6130" y="2414270"/>
            <a:ext cx="4761865" cy="3456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病因病机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5" name="圆角矩形 4"/>
          <p:cNvSpPr/>
          <p:nvPr/>
        </p:nvSpPr>
        <p:spPr bwMode="auto">
          <a:xfrm>
            <a:off x="971600" y="1844571"/>
            <a:ext cx="2304256" cy="1008112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53882" dir="135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algn="ctr" eaLnBrk="0" hangingPunct="0"/>
            <a:r>
              <a:rPr lang="zh-CN" altLang="en-US" sz="3200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外  因</a:t>
            </a:r>
          </a:p>
        </p:txBody>
      </p:sp>
      <p:sp>
        <p:nvSpPr>
          <p:cNvPr id="6" name="椭圆 5"/>
          <p:cNvSpPr/>
          <p:nvPr/>
        </p:nvSpPr>
        <p:spPr bwMode="auto">
          <a:xfrm>
            <a:off x="899592" y="3862313"/>
            <a:ext cx="2376264" cy="1080120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algn="ctr" eaLnBrk="0" hangingPunct="0"/>
            <a:r>
              <a:rPr lang="zh-CN" altLang="en-US" sz="3200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内  因</a:t>
            </a:r>
          </a:p>
        </p:txBody>
      </p:sp>
      <p:sp>
        <p:nvSpPr>
          <p:cNvPr id="10" name="矩形 9"/>
          <p:cNvSpPr/>
          <p:nvPr/>
        </p:nvSpPr>
        <p:spPr>
          <a:xfrm>
            <a:off x="3744416" y="3733755"/>
            <a:ext cx="4572000" cy="20300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dirty="0" smtClean="0">
                <a:latin typeface="黑体" panose="02010609060101010101" pitchFamily="2" charset="-122"/>
                <a:ea typeface="黑体" panose="02010609060101010101" pitchFamily="2" charset="-122"/>
              </a:rPr>
              <a:t>颈椎椎间盘退变从软骨板开始并逐渐骨化，通透性随之降低，髓核中的水分逐渐减少，椎间隙变窄。由于椎间隙变窄，使前、后纵韧带松弛，椎间失稳及继发性炎症，后关节囊松弛，关节腔变窄，关节面长时间磨损而导致增生。</a:t>
            </a:r>
            <a:r>
              <a:rPr lang="zh-CN" altLang="zh-CN" i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椎体后关节、钩椎关节等部位的骨质增生以及椎间孔</a:t>
            </a:r>
            <a:r>
              <a:rPr lang="zh-CN" altLang="zh-CN" dirty="0" smtClean="0">
                <a:latin typeface="黑体" panose="02010609060101010101" pitchFamily="2" charset="-122"/>
                <a:ea typeface="黑体" panose="02010609060101010101" pitchFamily="2" charset="-122"/>
              </a:rPr>
              <a:t>变窄或椎管前后径变窄。</a:t>
            </a:r>
          </a:p>
        </p:txBody>
      </p:sp>
      <p:sp>
        <p:nvSpPr>
          <p:cNvPr id="12" name="矩形 11"/>
          <p:cNvSpPr/>
          <p:nvPr/>
        </p:nvSpPr>
        <p:spPr>
          <a:xfrm>
            <a:off x="3744352" y="1600993"/>
            <a:ext cx="4572000" cy="17532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dirty="0" smtClean="0">
                <a:latin typeface="黑体" panose="02010609060101010101" pitchFamily="2" charset="-122"/>
                <a:ea typeface="黑体" panose="02010609060101010101" pitchFamily="2" charset="-122"/>
              </a:rPr>
              <a:t>由于跌、仆、闪、挫或长期从事低头伏案工作，平时姿势不良，枕头和睡姿不当，均可使</a:t>
            </a:r>
            <a:r>
              <a:rPr lang="zh-CN" altLang="zh-CN" i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颈椎间盘、后关节、钩椎关节、椎体周围各韧带及其附近软组织</a:t>
            </a:r>
            <a:r>
              <a:rPr lang="zh-CN" altLang="zh-CN" dirty="0" smtClean="0">
                <a:latin typeface="黑体" panose="02010609060101010101" pitchFamily="2" charset="-122"/>
                <a:ea typeface="黑体" panose="02010609060101010101" pitchFamily="2" charset="-122"/>
              </a:rPr>
              <a:t>不同程度的损伤，从而破坏了颈椎的稳定性，促使颈椎发生代偿性骨质增生。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病因病机</a:t>
            </a:r>
            <a:r>
              <a:rPr lang="en-US" altLang="zh-CN" noProof="1" smtClean="0"/>
              <a:t>—</a:t>
            </a:r>
            <a:r>
              <a:rPr lang="zh-CN" altLang="en-US" sz="3200" noProof="1" smtClean="0">
                <a:solidFill>
                  <a:schemeClr val="accent6"/>
                </a:solidFill>
              </a:rPr>
              <a:t>中医辨证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03648" y="1894180"/>
            <a:ext cx="6696744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本病属中医“项痹病”“眩晕病”等范畴。</a:t>
            </a:r>
          </a:p>
          <a:p>
            <a:endParaRPr lang="zh-CN" altLang="zh-CN" sz="2400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zh-CN" sz="2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中医认为，颈椎病与年龄及气血盛衰、筋骨强弱有关。</a:t>
            </a:r>
          </a:p>
          <a:p>
            <a:endParaRPr lang="zh-CN" altLang="zh-CN" sz="2400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zh-CN" sz="2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年老体弱，肝肾、气血亏虚，筋肌骸节失却滋养；或被风寒湿邪所侵，气血凝滞痹阻；或反复积劳损伤，瘀聚凝结于脊窍，发为本病。</a:t>
            </a:r>
          </a:p>
        </p:txBody>
      </p:sp>
      <p:pic>
        <p:nvPicPr>
          <p:cNvPr id="20" name="图片 19" descr="20131221131058-14837313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920505"/>
            <a:ext cx="429484" cy="428628"/>
          </a:xfrm>
          <a:prstGeom prst="rect">
            <a:avLst/>
          </a:prstGeom>
        </p:spPr>
      </p:pic>
      <p:pic>
        <p:nvPicPr>
          <p:cNvPr id="21" name="图片 20" descr="20131221131058-14837313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2676140"/>
            <a:ext cx="429484" cy="428628"/>
          </a:xfrm>
          <a:prstGeom prst="rect">
            <a:avLst/>
          </a:prstGeom>
        </p:spPr>
      </p:pic>
      <p:pic>
        <p:nvPicPr>
          <p:cNvPr id="22" name="图片 21" descr="20131221131058-14837313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3790305"/>
            <a:ext cx="429484" cy="428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诊断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42976" y="3323929"/>
            <a:ext cx="1282312" cy="664788"/>
            <a:chOff x="203598" y="110526"/>
            <a:chExt cx="2850376" cy="472320"/>
          </a:xfrm>
        </p:grpSpPr>
        <p:sp>
          <p:nvSpPr>
            <p:cNvPr id="9" name="圆角矩形 8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分型</a:t>
              </a:r>
              <a:endParaRPr lang="zh-CN" altLang="en-US" sz="32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3131840" y="1484784"/>
            <a:ext cx="43924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 smtClean="0">
                <a:latin typeface="+mj-ea"/>
                <a:ea typeface="+mj-ea"/>
              </a:rPr>
              <a:t>颈型颈椎病</a:t>
            </a:r>
            <a:endParaRPr lang="en-US" altLang="zh-CN" sz="3200" b="1" dirty="0" smtClean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 smtClean="0">
                <a:latin typeface="+mj-ea"/>
                <a:ea typeface="+mj-ea"/>
              </a:rPr>
              <a:t>神经根型颈椎病</a:t>
            </a:r>
            <a:endParaRPr lang="en-US" altLang="zh-CN" sz="3200" b="1" dirty="0" smtClean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 smtClean="0">
                <a:latin typeface="+mj-ea"/>
                <a:ea typeface="+mj-ea"/>
              </a:rPr>
              <a:t>脊髓型颈椎病</a:t>
            </a:r>
            <a:endParaRPr lang="en-US" altLang="zh-CN" sz="3200" b="1" dirty="0" smtClean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 smtClean="0">
                <a:latin typeface="+mj-ea"/>
                <a:ea typeface="+mj-ea"/>
              </a:rPr>
              <a:t>椎动脉型颈椎病</a:t>
            </a:r>
            <a:endParaRPr lang="en-US" altLang="zh-CN" sz="3200" b="1" dirty="0" smtClean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 smtClean="0">
                <a:latin typeface="+mj-ea"/>
                <a:ea typeface="+mj-ea"/>
              </a:rPr>
              <a:t>交感神经型颈椎病</a:t>
            </a:r>
            <a:endParaRPr lang="en-US" altLang="zh-CN" sz="3200" b="1" dirty="0" smtClean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 smtClean="0">
                <a:latin typeface="+mj-ea"/>
                <a:ea typeface="+mj-ea"/>
              </a:rPr>
              <a:t>混合型颈椎病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诊断</a:t>
            </a:r>
            <a:r>
              <a:rPr lang="en-US" altLang="zh-CN" noProof="1" smtClean="0"/>
              <a:t>—</a:t>
            </a:r>
            <a:r>
              <a:rPr lang="zh-CN" altLang="en-US" sz="3200" noProof="1" smtClean="0">
                <a:solidFill>
                  <a:schemeClr val="accent6"/>
                </a:solidFill>
              </a:rPr>
              <a:t>颈型颈椎病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grpSp>
        <p:nvGrpSpPr>
          <p:cNvPr id="2" name="组合 4"/>
          <p:cNvGrpSpPr/>
          <p:nvPr/>
        </p:nvGrpSpPr>
        <p:grpSpPr>
          <a:xfrm>
            <a:off x="1142976" y="1768775"/>
            <a:ext cx="1282312" cy="664788"/>
            <a:chOff x="203598" y="110526"/>
            <a:chExt cx="2850376" cy="472320"/>
          </a:xfrm>
        </p:grpSpPr>
        <p:sp>
          <p:nvSpPr>
            <p:cNvPr id="6" name="圆角矩形 5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症 状</a:t>
              </a:r>
              <a:endParaRPr lang="zh-CN" altLang="en-US" sz="3200" b="1" kern="12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3" name="组合 7"/>
          <p:cNvGrpSpPr/>
          <p:nvPr/>
        </p:nvGrpSpPr>
        <p:grpSpPr>
          <a:xfrm>
            <a:off x="1142976" y="3323929"/>
            <a:ext cx="1282312" cy="664788"/>
            <a:chOff x="203598" y="110526"/>
            <a:chExt cx="2850376" cy="472320"/>
          </a:xfrm>
        </p:grpSpPr>
        <p:sp>
          <p:nvSpPr>
            <p:cNvPr id="9" name="圆角矩形 8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体 征</a:t>
              </a:r>
              <a:endParaRPr lang="zh-CN" altLang="en-US" sz="3200" b="1" kern="12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928926" y="1745521"/>
            <a:ext cx="52864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）表现为患者颈部前屈，旋转幅度明显减小，颈夹肌、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</a:p>
          <a:p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半棘肌、斜方肌等出现肌紧张性疼痛。</a:t>
            </a:r>
          </a:p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）颈部有僵硬感，易于疲劳。</a:t>
            </a:r>
          </a:p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）肩胛肩区有酸痛感和沉重感，劳累后症状加重，休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</a:p>
          <a:p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息后症状减轻，经常出现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“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落枕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”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样现象。</a:t>
            </a:r>
            <a:endParaRPr lang="zh-CN" altLang="zh-CN" sz="1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30004" y="3219215"/>
            <a:ext cx="5286412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颈项部疼痛，一般多偏于患侧，头常歪向患侧，疼痛向患肩、项背部牵掣放散。颈部不能自由旋转后顾，侧向视物时常连同身体同时转动。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59832" y="4769171"/>
            <a:ext cx="5286412" cy="77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颈部活动明显受限，主动、被动活动均受牵掣，动则症状加重。</a:t>
            </a:r>
          </a:p>
        </p:txBody>
      </p:sp>
      <p:grpSp>
        <p:nvGrpSpPr>
          <p:cNvPr id="19" name="组合 7"/>
          <p:cNvGrpSpPr/>
          <p:nvPr/>
        </p:nvGrpSpPr>
        <p:grpSpPr>
          <a:xfrm>
            <a:off x="1115616" y="4797152"/>
            <a:ext cx="1282312" cy="664788"/>
            <a:chOff x="203598" y="110526"/>
            <a:chExt cx="2850376" cy="472320"/>
          </a:xfrm>
        </p:grpSpPr>
        <p:sp>
          <p:nvSpPr>
            <p:cNvPr id="20" name="圆角矩形 19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辅助检查</a:t>
              </a:r>
              <a:endParaRPr lang="zh-CN" altLang="en-US" sz="2000" b="1" kern="12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诊断</a:t>
            </a:r>
            <a:r>
              <a:rPr lang="en-US" altLang="zh-CN" noProof="1" smtClean="0"/>
              <a:t>—</a:t>
            </a:r>
            <a:r>
              <a:rPr lang="zh-CN" altLang="en-US" sz="3200" noProof="1" smtClean="0">
                <a:solidFill>
                  <a:schemeClr val="accent6"/>
                </a:solidFill>
              </a:rPr>
              <a:t>神经根型颈椎病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grpSp>
        <p:nvGrpSpPr>
          <p:cNvPr id="2" name="组合 4"/>
          <p:cNvGrpSpPr/>
          <p:nvPr/>
        </p:nvGrpSpPr>
        <p:grpSpPr>
          <a:xfrm>
            <a:off x="1142976" y="1628800"/>
            <a:ext cx="1282312" cy="664788"/>
            <a:chOff x="203598" y="110526"/>
            <a:chExt cx="2850376" cy="472320"/>
          </a:xfrm>
        </p:grpSpPr>
        <p:sp>
          <p:nvSpPr>
            <p:cNvPr id="6" name="圆角矩形 5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症 状</a:t>
              </a:r>
              <a:endParaRPr lang="zh-CN" altLang="en-US" sz="3200" b="1" kern="12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3" name="组合 7"/>
          <p:cNvGrpSpPr/>
          <p:nvPr/>
        </p:nvGrpSpPr>
        <p:grpSpPr>
          <a:xfrm>
            <a:off x="1142976" y="3323929"/>
            <a:ext cx="1282312" cy="664788"/>
            <a:chOff x="203598" y="110526"/>
            <a:chExt cx="2850376" cy="472320"/>
          </a:xfrm>
        </p:grpSpPr>
        <p:sp>
          <p:nvSpPr>
            <p:cNvPr id="9" name="圆角矩形 8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体 征</a:t>
              </a:r>
              <a:endParaRPr lang="zh-CN" altLang="en-US" sz="3200" b="1" kern="12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928926" y="1340768"/>
            <a:ext cx="5286412" cy="1599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）颈项部或肩背呈阵发性或持续性的隐痛或剧痛；受刺激或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压迫的颈脊神经的走行方向有烧灼样或刀割样疼痛，伴有  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针刺样或过电样麻感；当颈部活动某一姿势时，上述症状   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会加重。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）颈部活动有不同程度受限或发硬、发僵，或颈呈痛性斜颈。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）一侧或两侧上肢有放射性痛、麻，伴有发沉、肢冷、无力、</a:t>
            </a:r>
            <a:endParaRPr lang="en-US" altLang="zh-CN" sz="1400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握力减弱。</a:t>
            </a:r>
            <a:endParaRPr lang="zh-CN" altLang="zh-CN" sz="1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28926" y="3125286"/>
            <a:ext cx="5286412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）颈椎生理前凸减少或消失，甚至反弓，脊柱侧弯。上肢及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手指感觉减退，严重时可有肌肉萎缩。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）颈部有局限性条索状或结节状阳性物，在病变颈椎节段间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隙、棘突、棘突旁及其神经分布区可出现压痛。手指放射  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性痛、麻常与病变节段相吻合。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）患侧肌力减弱，病久可出现肌肉萎缩。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）臂丛神经牵拉试验、椎间孔挤压试验可出现阳性。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5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）腱反射可减弱或消失。</a:t>
            </a:r>
            <a:endParaRPr lang="zh-CN" altLang="zh-CN" sz="1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28926" y="5211197"/>
            <a:ext cx="5286412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X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线检查可显示颈椎生理前凸变直或消失，脊柱、棘突侧弯，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</a:p>
          <a:p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椎间隙变窄，椎体前、后缘骨质增生，钩椎关节变锐及椎 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间孔狭窄等改变。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CT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MRI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检查可清楚观察椎间盘突出程度、神经根受压情况。</a:t>
            </a:r>
            <a:endParaRPr lang="zh-CN" altLang="zh-CN" sz="1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4" name="组合 7"/>
          <p:cNvGrpSpPr/>
          <p:nvPr/>
        </p:nvGrpSpPr>
        <p:grpSpPr>
          <a:xfrm>
            <a:off x="1115616" y="5212484"/>
            <a:ext cx="1282312" cy="664788"/>
            <a:chOff x="203598" y="110526"/>
            <a:chExt cx="2850376" cy="472320"/>
          </a:xfrm>
        </p:grpSpPr>
        <p:sp>
          <p:nvSpPr>
            <p:cNvPr id="20" name="圆角矩形 19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辅助检查</a:t>
              </a:r>
              <a:endParaRPr lang="zh-CN" altLang="en-US" sz="2000" b="1" kern="12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诊断</a:t>
            </a:r>
            <a:r>
              <a:rPr lang="en-US" altLang="zh-CN" noProof="1" smtClean="0"/>
              <a:t>—</a:t>
            </a:r>
            <a:r>
              <a:rPr lang="zh-CN" altLang="en-US" sz="3200" noProof="1" smtClean="0">
                <a:solidFill>
                  <a:schemeClr val="accent6"/>
                </a:solidFill>
              </a:rPr>
              <a:t>脊髓型颈椎病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grpSp>
        <p:nvGrpSpPr>
          <p:cNvPr id="2" name="组合 4"/>
          <p:cNvGrpSpPr/>
          <p:nvPr/>
        </p:nvGrpSpPr>
        <p:grpSpPr>
          <a:xfrm>
            <a:off x="1142976" y="1684092"/>
            <a:ext cx="1282312" cy="664788"/>
            <a:chOff x="203598" y="110526"/>
            <a:chExt cx="2850376" cy="472320"/>
          </a:xfrm>
        </p:grpSpPr>
        <p:sp>
          <p:nvSpPr>
            <p:cNvPr id="6" name="圆角矩形 5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症 状</a:t>
              </a:r>
              <a:endParaRPr lang="zh-CN" altLang="en-US" sz="3200" b="1" kern="12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3" name="组合 7"/>
          <p:cNvGrpSpPr/>
          <p:nvPr/>
        </p:nvGrpSpPr>
        <p:grpSpPr>
          <a:xfrm>
            <a:off x="1142976" y="3323929"/>
            <a:ext cx="1282312" cy="664788"/>
            <a:chOff x="203598" y="110526"/>
            <a:chExt cx="2850376" cy="472320"/>
          </a:xfrm>
        </p:grpSpPr>
        <p:sp>
          <p:nvSpPr>
            <p:cNvPr id="9" name="圆角矩形 8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体 征</a:t>
              </a:r>
              <a:endParaRPr lang="zh-CN" altLang="en-US" sz="3200" b="1" kern="12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928926" y="1268760"/>
            <a:ext cx="5286412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）有颈部急、慢性损伤史，或长期低头工作，或感受风寒史。</a:t>
            </a:r>
            <a:endParaRPr lang="en-US" altLang="zh-CN" sz="1400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男性多于女性。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）颈部疼痛反复发作，休息后症状可减轻，劳累或低头时间   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过长则加重。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）活动功能受限，颈部活动到某一体位时出现上肢过电样放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射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性疼痛、麻木，常放射到手指。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）上肢</a:t>
            </a:r>
            <a:r>
              <a:rPr lang="zh-CN" altLang="en-US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、下肢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软弱无力，感觉及皮肤温度改变，严重时有肌   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肉萎缩。</a:t>
            </a:r>
            <a:endParaRPr lang="zh-CN" altLang="zh-CN" sz="1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30004" y="3212976"/>
            <a:ext cx="52864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主要表现为脊髓受压，最常见的症状为皮质脊髓束受累。由于病变程度不一，可出现下肢无力，平衡障碍，肌张力增高，腱反射亢进；踝阵挛、髌阵挛及病理反射阳性。重症者可出现两下肢不完全性或完全性瘫痪，足下有踩棉絮感，二便功能障碍，胸乳头以下感觉障碍。</a:t>
            </a:r>
            <a:endParaRPr lang="zh-CN" altLang="zh-CN" sz="1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28926" y="4509120"/>
            <a:ext cx="5286412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X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线检查 颈椎正位片可见颈椎侧弯畸形，侧位片上可显示  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颈椎生理曲度改变、椎间隙变窄或增生性改变。斜位片上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可显示椎间孔大小及关节突情况。颈椎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X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线不能显示是否存    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在椎间盘突出，但可排除颈椎结核、肿瘤、先天性畸形。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）颈椎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CT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及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MRI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检查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CT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检查可显示颈椎椎管的大小及突出物与</a:t>
            </a:r>
            <a:endParaRPr lang="en-US" altLang="zh-CN" sz="1400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受累神经根的关系。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MRI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检查可显示突出的椎间盘对脊髓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压迫的程度、类型及脊髓有无萎缩变性等。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）肌电图检查及神经诱发电位检查 可确定受累神经根及其损</a:t>
            </a:r>
            <a:endParaRPr lang="en-US" altLang="zh-CN" sz="1400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害程度，客观评价受损程度和判断预后。</a:t>
            </a:r>
            <a:endParaRPr lang="zh-CN" altLang="zh-CN" sz="1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4" name="组合 7"/>
          <p:cNvGrpSpPr/>
          <p:nvPr/>
        </p:nvGrpSpPr>
        <p:grpSpPr>
          <a:xfrm>
            <a:off x="1115616" y="5013176"/>
            <a:ext cx="1282312" cy="664788"/>
            <a:chOff x="203598" y="110526"/>
            <a:chExt cx="2850376" cy="472320"/>
          </a:xfrm>
        </p:grpSpPr>
        <p:sp>
          <p:nvSpPr>
            <p:cNvPr id="20" name="圆角矩形 19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辅助检查</a:t>
              </a:r>
              <a:endParaRPr lang="zh-CN" altLang="en-US" sz="2000" b="1" kern="12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诊断</a:t>
            </a:r>
            <a:r>
              <a:rPr lang="en-US" altLang="zh-CN" noProof="1" smtClean="0"/>
              <a:t>—</a:t>
            </a:r>
            <a:r>
              <a:rPr lang="zh-CN" altLang="en-US" sz="3200" noProof="1" smtClean="0">
                <a:solidFill>
                  <a:schemeClr val="accent6"/>
                </a:solidFill>
              </a:rPr>
              <a:t>椎动脉型颈椎病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grpSp>
        <p:nvGrpSpPr>
          <p:cNvPr id="2" name="组合 4"/>
          <p:cNvGrpSpPr/>
          <p:nvPr/>
        </p:nvGrpSpPr>
        <p:grpSpPr>
          <a:xfrm>
            <a:off x="1142976" y="1768775"/>
            <a:ext cx="1282312" cy="664788"/>
            <a:chOff x="203598" y="110526"/>
            <a:chExt cx="2850376" cy="472320"/>
          </a:xfrm>
        </p:grpSpPr>
        <p:sp>
          <p:nvSpPr>
            <p:cNvPr id="6" name="圆角矩形 5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症 状</a:t>
              </a:r>
              <a:endParaRPr lang="zh-CN" altLang="en-US" sz="3200" b="1" kern="12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3" name="组合 7"/>
          <p:cNvGrpSpPr/>
          <p:nvPr/>
        </p:nvGrpSpPr>
        <p:grpSpPr>
          <a:xfrm>
            <a:off x="1142976" y="3556300"/>
            <a:ext cx="1282312" cy="664788"/>
            <a:chOff x="203598" y="110526"/>
            <a:chExt cx="2850376" cy="472320"/>
          </a:xfrm>
        </p:grpSpPr>
        <p:sp>
          <p:nvSpPr>
            <p:cNvPr id="9" name="圆角矩形 8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体 征</a:t>
              </a:r>
              <a:endParaRPr lang="zh-CN" altLang="en-US" sz="3200" b="1" kern="12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928926" y="1484784"/>
            <a:ext cx="5286412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）持续性眩晕、恶心（呕吐）、耳鸣（耳塞）、记忆</a:t>
            </a:r>
            <a:endParaRPr lang="en-US" altLang="zh-CN" sz="1600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力减退、偏头痛等。</a:t>
            </a:r>
          </a:p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）可伴有视物模糊、视力减退、精神萎靡、失眠、嗜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</a:p>
          <a:p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睡等。</a:t>
            </a:r>
          </a:p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）头部过伸或旋转时，可出现位置性眩晕、恶心、呕</a:t>
            </a:r>
            <a:endParaRPr lang="en-US" altLang="zh-CN" sz="1600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吐等急性发作。</a:t>
            </a:r>
          </a:p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）可伴有颈肩臂痛或交感神经刺激症状。</a:t>
            </a:r>
            <a:endParaRPr lang="zh-CN" altLang="zh-CN" sz="1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28926" y="3462099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）病变节段关节突关节压痛。</a:t>
            </a:r>
          </a:p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）眩晕发作时可出现猝倒，但神志清醒。</a:t>
            </a:r>
          </a:p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）旋颈试验阳性。</a:t>
            </a:r>
            <a:endParaRPr lang="zh-CN" altLang="zh-CN" sz="1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28926" y="4769171"/>
            <a:ext cx="52864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X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线检查可见钩椎关节侧方或关节突关节骨质增生。</a:t>
            </a:r>
          </a:p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）椎动脉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CT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血管造影三维重建可见椎动脉扭曲、狭窄，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</a:p>
          <a:p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串珠样痉挛，入横突孔异常等。</a:t>
            </a:r>
          </a:p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TCD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检查显示椎基底动脉血流速度减慢或增快。</a:t>
            </a:r>
            <a:endParaRPr lang="zh-CN" altLang="zh-CN" sz="1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4" name="组合 7"/>
          <p:cNvGrpSpPr/>
          <p:nvPr/>
        </p:nvGrpSpPr>
        <p:grpSpPr>
          <a:xfrm>
            <a:off x="1115616" y="4996460"/>
            <a:ext cx="1282312" cy="664788"/>
            <a:chOff x="203598" y="110526"/>
            <a:chExt cx="2850376" cy="472320"/>
          </a:xfrm>
        </p:grpSpPr>
        <p:sp>
          <p:nvSpPr>
            <p:cNvPr id="20" name="圆角矩形 19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辅助检查</a:t>
              </a:r>
              <a:endParaRPr lang="zh-CN" altLang="en-US" sz="2000" b="1" kern="12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诊断</a:t>
            </a:r>
            <a:r>
              <a:rPr lang="en-US" altLang="zh-CN" noProof="1" smtClean="0"/>
              <a:t>—</a:t>
            </a:r>
            <a:r>
              <a:rPr lang="zh-CN" altLang="en-US" sz="3200" noProof="1" smtClean="0">
                <a:solidFill>
                  <a:schemeClr val="accent6"/>
                </a:solidFill>
              </a:rPr>
              <a:t>交感神经型颈椎病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grpSp>
        <p:nvGrpSpPr>
          <p:cNvPr id="2" name="组合 4"/>
          <p:cNvGrpSpPr/>
          <p:nvPr/>
        </p:nvGrpSpPr>
        <p:grpSpPr>
          <a:xfrm>
            <a:off x="1142976" y="1768775"/>
            <a:ext cx="1282312" cy="664788"/>
            <a:chOff x="203598" y="110526"/>
            <a:chExt cx="2850376" cy="472320"/>
          </a:xfrm>
        </p:grpSpPr>
        <p:sp>
          <p:nvSpPr>
            <p:cNvPr id="6" name="圆角矩形 5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症 状</a:t>
              </a:r>
              <a:endParaRPr lang="zh-CN" altLang="en-US" sz="3200" b="1" kern="12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3" name="组合 7"/>
          <p:cNvGrpSpPr/>
          <p:nvPr/>
        </p:nvGrpSpPr>
        <p:grpSpPr>
          <a:xfrm>
            <a:off x="1142976" y="3323929"/>
            <a:ext cx="1282312" cy="664788"/>
            <a:chOff x="203598" y="110526"/>
            <a:chExt cx="2850376" cy="472320"/>
          </a:xfrm>
        </p:grpSpPr>
        <p:sp>
          <p:nvSpPr>
            <p:cNvPr id="9" name="圆角矩形 8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体 征</a:t>
              </a:r>
              <a:endParaRPr lang="zh-CN" altLang="en-US" sz="3200" b="1" kern="12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928926" y="1625899"/>
            <a:ext cx="5286412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）后枕部疼痛，头痛、头沉、头晕或偏头痛，可伴有</a:t>
            </a:r>
            <a:endParaRPr lang="en-US" altLang="zh-CN" sz="1600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耳鸣、耳闷感。</a:t>
            </a:r>
          </a:p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）心率增快或减慢，有心前区闷痛、心悸不适症状。</a:t>
            </a:r>
          </a:p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）肢体发凉或热感，肤温降低或增高，肤色发白或潮</a:t>
            </a:r>
            <a:endParaRPr lang="en-US" altLang="zh-CN" sz="1600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红，多汗或无汗，疼痛或痛觉过敏</a:t>
            </a:r>
            <a:endParaRPr lang="zh-CN" altLang="en-US" sz="1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28926" y="3356992"/>
            <a:ext cx="5286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）两侧颈椎横突前压痛明显。</a:t>
            </a:r>
          </a:p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）部分患者出现霍纳征。</a:t>
            </a:r>
            <a:endParaRPr lang="zh-CN" altLang="zh-CN" sz="1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28926" y="4769171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X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线检查颈椎生理弧度有不同程度的改变，椎体和</a:t>
            </a:r>
            <a:endParaRPr lang="en-US" altLang="zh-CN" sz="1600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钩椎关节骨质增生。</a:t>
            </a:r>
          </a:p>
          <a:p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zh-CN" sz="1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）心电图检查无异常或有轻度异常。</a:t>
            </a:r>
            <a:endParaRPr lang="zh-CN" altLang="zh-CN" sz="1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4" name="组合 7"/>
          <p:cNvGrpSpPr/>
          <p:nvPr/>
        </p:nvGrpSpPr>
        <p:grpSpPr>
          <a:xfrm>
            <a:off x="1115616" y="4797152"/>
            <a:ext cx="1282312" cy="664788"/>
            <a:chOff x="203598" y="110526"/>
            <a:chExt cx="2850376" cy="472320"/>
          </a:xfrm>
        </p:grpSpPr>
        <p:sp>
          <p:nvSpPr>
            <p:cNvPr id="20" name="圆角矩形 19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latin typeface="黑体" panose="02010609060101010101" pitchFamily="2" charset="-122"/>
                  <a:ea typeface="黑体" panose="02010609060101010101" pitchFamily="2" charset="-122"/>
                </a:rPr>
                <a:t>辅助检查</a:t>
              </a:r>
              <a:endParaRPr lang="zh-CN" altLang="en-US" sz="2000" b="1" kern="12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诊断</a:t>
            </a:r>
            <a:r>
              <a:rPr lang="en-US" altLang="zh-CN" noProof="1" smtClean="0"/>
              <a:t>—</a:t>
            </a:r>
            <a:r>
              <a:rPr lang="zh-CN" altLang="en-US" sz="3200" noProof="1" smtClean="0">
                <a:solidFill>
                  <a:schemeClr val="accent6"/>
                </a:solidFill>
              </a:rPr>
              <a:t>混合型颈椎病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259632" y="2564904"/>
            <a:ext cx="67687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36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兼具上述两种类型或两种以上类型的诊断要点。</a:t>
            </a:r>
            <a:endParaRPr lang="zh-CN" altLang="zh-CN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鉴别诊断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139952" y="1196752"/>
            <a:ext cx="2592288" cy="1758043"/>
            <a:chOff x="203598" y="133583"/>
            <a:chExt cx="2577195" cy="426206"/>
          </a:xfrm>
        </p:grpSpPr>
        <p:sp>
          <p:nvSpPr>
            <p:cNvPr id="8" name="圆角矩形 7"/>
            <p:cNvSpPr/>
            <p:nvPr/>
          </p:nvSpPr>
          <p:spPr>
            <a:xfrm>
              <a:off x="203598" y="163877"/>
              <a:ext cx="2505606" cy="349141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圆角矩形 4"/>
            <p:cNvSpPr/>
            <p:nvPr/>
          </p:nvSpPr>
          <p:spPr>
            <a:xfrm>
              <a:off x="226655" y="133583"/>
              <a:ext cx="2554138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颈型颈椎病鉴别诊断</a:t>
              </a:r>
              <a:endParaRPr lang="zh-CN" altLang="en-US" sz="32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99592" y="3340276"/>
            <a:ext cx="1800199" cy="664788"/>
            <a:chOff x="203596" y="110526"/>
            <a:chExt cx="4001556" cy="472320"/>
          </a:xfrm>
        </p:grpSpPr>
        <p:sp>
          <p:nvSpPr>
            <p:cNvPr id="11" name="圆角矩形 10"/>
            <p:cNvSpPr/>
            <p:nvPr/>
          </p:nvSpPr>
          <p:spPr>
            <a:xfrm>
              <a:off x="203596" y="110526"/>
              <a:ext cx="400155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圆角矩形 4"/>
            <p:cNvSpPr/>
            <p:nvPr/>
          </p:nvSpPr>
          <p:spPr>
            <a:xfrm>
              <a:off x="226653" y="133583"/>
              <a:ext cx="3818439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与落枕鉴别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994966" y="3471391"/>
            <a:ext cx="5753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以晨起颈项强痛、活动功能受限为特征。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鉴别诊断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grpSp>
        <p:nvGrpSpPr>
          <p:cNvPr id="2" name="组合 6"/>
          <p:cNvGrpSpPr/>
          <p:nvPr/>
        </p:nvGrpSpPr>
        <p:grpSpPr>
          <a:xfrm>
            <a:off x="4139952" y="1670957"/>
            <a:ext cx="2808312" cy="1758043"/>
            <a:chOff x="203598" y="133583"/>
            <a:chExt cx="2791961" cy="426206"/>
          </a:xfrm>
        </p:grpSpPr>
        <p:sp>
          <p:nvSpPr>
            <p:cNvPr id="8" name="圆角矩形 7"/>
            <p:cNvSpPr/>
            <p:nvPr/>
          </p:nvSpPr>
          <p:spPr>
            <a:xfrm>
              <a:off x="203598" y="133583"/>
              <a:ext cx="2791961" cy="418969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圆角矩形 4"/>
            <p:cNvSpPr/>
            <p:nvPr/>
          </p:nvSpPr>
          <p:spPr>
            <a:xfrm>
              <a:off x="226655" y="133583"/>
              <a:ext cx="2554138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神经根型</a:t>
              </a:r>
              <a:endPara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颈椎病鉴别诊断</a:t>
              </a:r>
              <a:endParaRPr lang="zh-CN" altLang="en-US" sz="32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9"/>
          <p:cNvGrpSpPr/>
          <p:nvPr/>
        </p:nvGrpSpPr>
        <p:grpSpPr>
          <a:xfrm>
            <a:off x="899592" y="3988348"/>
            <a:ext cx="1800199" cy="664788"/>
            <a:chOff x="203596" y="110526"/>
            <a:chExt cx="4001556" cy="472320"/>
          </a:xfrm>
        </p:grpSpPr>
        <p:sp>
          <p:nvSpPr>
            <p:cNvPr id="11" name="圆角矩形 10"/>
            <p:cNvSpPr/>
            <p:nvPr/>
          </p:nvSpPr>
          <p:spPr>
            <a:xfrm>
              <a:off x="203596" y="110526"/>
              <a:ext cx="400155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圆角矩形 4"/>
            <p:cNvSpPr/>
            <p:nvPr/>
          </p:nvSpPr>
          <p:spPr>
            <a:xfrm>
              <a:off x="226653" y="133583"/>
              <a:ext cx="3818439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与</a:t>
              </a:r>
              <a:r>
                <a:rPr lang="zh-CN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前斜角肌综合征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鉴别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987824" y="3801814"/>
            <a:ext cx="55306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以患侧手指痛麻、肿胀、肢凉，肤色白或紫为特征。</a:t>
            </a:r>
            <a:endParaRPr lang="en-US" altLang="zh-CN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出现前斜角肌痉挛、压痛，肩臂下垂时症状加重，</a:t>
            </a:r>
            <a:endParaRPr lang="en-US" altLang="zh-CN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上举后症状缓解，艾迪森征阳性。</a:t>
            </a:r>
            <a:endParaRPr lang="zh-CN" altLang="zh-CN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鉴别诊断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grpSp>
        <p:nvGrpSpPr>
          <p:cNvPr id="2" name="组合 6"/>
          <p:cNvGrpSpPr/>
          <p:nvPr/>
        </p:nvGrpSpPr>
        <p:grpSpPr>
          <a:xfrm>
            <a:off x="4139952" y="1196752"/>
            <a:ext cx="2592288" cy="1758043"/>
            <a:chOff x="203598" y="133583"/>
            <a:chExt cx="2577195" cy="426206"/>
          </a:xfrm>
        </p:grpSpPr>
        <p:sp>
          <p:nvSpPr>
            <p:cNvPr id="8" name="圆角矩形 7"/>
            <p:cNvSpPr/>
            <p:nvPr/>
          </p:nvSpPr>
          <p:spPr>
            <a:xfrm>
              <a:off x="203598" y="163877"/>
              <a:ext cx="2505606" cy="349141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圆角矩形 4"/>
            <p:cNvSpPr/>
            <p:nvPr/>
          </p:nvSpPr>
          <p:spPr>
            <a:xfrm>
              <a:off x="226655" y="133583"/>
              <a:ext cx="2554138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脊髓型颈椎病鉴别诊断</a:t>
              </a:r>
              <a:endParaRPr lang="zh-CN" altLang="en-US" sz="32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9"/>
          <p:cNvGrpSpPr/>
          <p:nvPr/>
        </p:nvGrpSpPr>
        <p:grpSpPr>
          <a:xfrm>
            <a:off x="899592" y="3340276"/>
            <a:ext cx="1800199" cy="664788"/>
            <a:chOff x="203596" y="110526"/>
            <a:chExt cx="4001556" cy="472320"/>
          </a:xfrm>
        </p:grpSpPr>
        <p:sp>
          <p:nvSpPr>
            <p:cNvPr id="11" name="圆角矩形 10"/>
            <p:cNvSpPr/>
            <p:nvPr/>
          </p:nvSpPr>
          <p:spPr>
            <a:xfrm>
              <a:off x="203596" y="110526"/>
              <a:ext cx="400155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圆角矩形 4"/>
            <p:cNvSpPr/>
            <p:nvPr/>
          </p:nvSpPr>
          <p:spPr>
            <a:xfrm>
              <a:off x="226653" y="133583"/>
              <a:ext cx="3818439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与</a:t>
              </a:r>
              <a:r>
                <a:rPr lang="zh-CN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颈脊髓肿瘤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鉴别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99592" y="4780436"/>
            <a:ext cx="1800199" cy="664788"/>
            <a:chOff x="203596" y="110526"/>
            <a:chExt cx="4001556" cy="472320"/>
          </a:xfrm>
        </p:grpSpPr>
        <p:sp>
          <p:nvSpPr>
            <p:cNvPr id="14" name="圆角矩形 13"/>
            <p:cNvSpPr/>
            <p:nvPr/>
          </p:nvSpPr>
          <p:spPr>
            <a:xfrm>
              <a:off x="203596" y="110526"/>
              <a:ext cx="400155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圆角矩形 4"/>
            <p:cNvSpPr/>
            <p:nvPr/>
          </p:nvSpPr>
          <p:spPr>
            <a:xfrm>
              <a:off x="226653" y="133583"/>
              <a:ext cx="3818439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与</a:t>
              </a:r>
              <a:r>
                <a:rPr lang="zh-CN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脊髓空洞症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鉴别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131840" y="49411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好发于</a:t>
            </a:r>
            <a:r>
              <a:rPr lang="en-US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20</a:t>
            </a:r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～</a:t>
            </a:r>
            <a:r>
              <a:rPr lang="en-US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30</a:t>
            </a:r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岁的青年人，以痛温觉与触觉分离为特征，尤以温度觉的减退或消失明显。</a:t>
            </a:r>
            <a:endParaRPr lang="zh-CN" altLang="zh-CN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68352" y="316477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以症状呈进行性加重为特征。先出现颈、肩、臂手指疼痛或麻木，继而同侧上肢下神经元病损，逐渐发展到对侧下肢上神经元病损，</a:t>
            </a:r>
            <a:r>
              <a:rPr lang="en-US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CT</a:t>
            </a:r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MRI</a:t>
            </a:r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、脊髓造影可确诊。</a:t>
            </a:r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鉴别诊断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grpSp>
        <p:nvGrpSpPr>
          <p:cNvPr id="2" name="组合 6"/>
          <p:cNvGrpSpPr/>
          <p:nvPr/>
        </p:nvGrpSpPr>
        <p:grpSpPr>
          <a:xfrm>
            <a:off x="4139952" y="1196752"/>
            <a:ext cx="2880320" cy="1758043"/>
            <a:chOff x="203598" y="133583"/>
            <a:chExt cx="2863550" cy="426206"/>
          </a:xfrm>
        </p:grpSpPr>
        <p:sp>
          <p:nvSpPr>
            <p:cNvPr id="8" name="圆角矩形 7"/>
            <p:cNvSpPr/>
            <p:nvPr/>
          </p:nvSpPr>
          <p:spPr>
            <a:xfrm>
              <a:off x="203598" y="163877"/>
              <a:ext cx="2791961" cy="349141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圆角矩形 4"/>
            <p:cNvSpPr/>
            <p:nvPr/>
          </p:nvSpPr>
          <p:spPr>
            <a:xfrm>
              <a:off x="226655" y="133583"/>
              <a:ext cx="2840493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椎动脉型颈椎病鉴别诊断</a:t>
              </a:r>
              <a:endParaRPr lang="zh-CN" altLang="en-US" sz="32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9"/>
          <p:cNvGrpSpPr/>
          <p:nvPr/>
        </p:nvGrpSpPr>
        <p:grpSpPr>
          <a:xfrm>
            <a:off x="899592" y="3340276"/>
            <a:ext cx="1800199" cy="664788"/>
            <a:chOff x="203596" y="110526"/>
            <a:chExt cx="4001556" cy="472320"/>
          </a:xfrm>
        </p:grpSpPr>
        <p:sp>
          <p:nvSpPr>
            <p:cNvPr id="11" name="圆角矩形 10"/>
            <p:cNvSpPr/>
            <p:nvPr/>
          </p:nvSpPr>
          <p:spPr>
            <a:xfrm>
              <a:off x="203596" y="110526"/>
              <a:ext cx="400155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圆角矩形 4"/>
            <p:cNvSpPr/>
            <p:nvPr/>
          </p:nvSpPr>
          <p:spPr>
            <a:xfrm>
              <a:off x="226653" y="133583"/>
              <a:ext cx="3818439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与</a:t>
              </a:r>
              <a:r>
                <a:rPr lang="zh-CN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梅尼埃病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鉴别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9"/>
          <p:cNvGrpSpPr/>
          <p:nvPr/>
        </p:nvGrpSpPr>
        <p:grpSpPr>
          <a:xfrm>
            <a:off x="899592" y="4780436"/>
            <a:ext cx="1800199" cy="664788"/>
            <a:chOff x="203596" y="110526"/>
            <a:chExt cx="4001556" cy="472320"/>
          </a:xfrm>
        </p:grpSpPr>
        <p:sp>
          <p:nvSpPr>
            <p:cNvPr id="14" name="圆角矩形 13"/>
            <p:cNvSpPr/>
            <p:nvPr/>
          </p:nvSpPr>
          <p:spPr>
            <a:xfrm>
              <a:off x="203596" y="110526"/>
              <a:ext cx="400155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圆角矩形 4"/>
            <p:cNvSpPr/>
            <p:nvPr/>
          </p:nvSpPr>
          <p:spPr>
            <a:xfrm>
              <a:off x="226653" y="133583"/>
              <a:ext cx="3818439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与</a:t>
              </a:r>
              <a:r>
                <a:rPr lang="zh-CN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位置性低血压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鉴别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131840" y="479715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以卧位、蹲位起立时头晕为特征。眩晕即发即止，无颈部症状，旋颈试验阴性。</a:t>
            </a:r>
            <a:endParaRPr lang="zh-CN" altLang="zh-CN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68352" y="328498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以中青年女性好发为特征。呈发作性眩晕、头痛、恶心、呕吐、耳鸣、眼球震颤等症。</a:t>
            </a:r>
          </a:p>
          <a:p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鉴别诊断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grpSp>
        <p:nvGrpSpPr>
          <p:cNvPr id="2" name="组合 6"/>
          <p:cNvGrpSpPr/>
          <p:nvPr/>
        </p:nvGrpSpPr>
        <p:grpSpPr>
          <a:xfrm>
            <a:off x="3707904" y="1454933"/>
            <a:ext cx="3240360" cy="1758043"/>
            <a:chOff x="132009" y="133583"/>
            <a:chExt cx="3221495" cy="426206"/>
          </a:xfrm>
        </p:grpSpPr>
        <p:sp>
          <p:nvSpPr>
            <p:cNvPr id="8" name="圆角矩形 7"/>
            <p:cNvSpPr/>
            <p:nvPr/>
          </p:nvSpPr>
          <p:spPr>
            <a:xfrm>
              <a:off x="132009" y="163877"/>
              <a:ext cx="3221495" cy="349141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圆角矩形 4"/>
            <p:cNvSpPr/>
            <p:nvPr/>
          </p:nvSpPr>
          <p:spPr>
            <a:xfrm>
              <a:off x="226655" y="133583"/>
              <a:ext cx="3055260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交感神经型颈椎病鉴别诊断</a:t>
              </a:r>
              <a:endParaRPr lang="zh-CN" altLang="en-US" sz="32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9"/>
          <p:cNvGrpSpPr/>
          <p:nvPr/>
        </p:nvGrpSpPr>
        <p:grpSpPr>
          <a:xfrm>
            <a:off x="899592" y="3700316"/>
            <a:ext cx="1800199" cy="664788"/>
            <a:chOff x="203596" y="110526"/>
            <a:chExt cx="4001556" cy="472320"/>
          </a:xfrm>
        </p:grpSpPr>
        <p:sp>
          <p:nvSpPr>
            <p:cNvPr id="11" name="圆角矩形 10"/>
            <p:cNvSpPr/>
            <p:nvPr/>
          </p:nvSpPr>
          <p:spPr>
            <a:xfrm>
              <a:off x="203596" y="110526"/>
              <a:ext cx="400155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圆角矩形 4"/>
            <p:cNvSpPr/>
            <p:nvPr/>
          </p:nvSpPr>
          <p:spPr>
            <a:xfrm>
              <a:off x="226653" y="133583"/>
              <a:ext cx="3818439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与</a:t>
              </a:r>
              <a:r>
                <a:rPr lang="zh-CN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心绞痛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鉴别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203848" y="358579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有冠心病史，发作时心前区剧烈疼痛，伴胸闷心悸、出冷汗为特征。心电图提示</a:t>
            </a:r>
            <a:r>
              <a:rPr lang="en-US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ST</a:t>
            </a:r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段压低，含服硝酸甘油片能缓解。</a:t>
            </a:r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治疗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42976" y="1556792"/>
            <a:ext cx="1282312" cy="664788"/>
            <a:chOff x="203598" y="110526"/>
            <a:chExt cx="2850376" cy="472320"/>
          </a:xfrm>
        </p:grpSpPr>
        <p:sp>
          <p:nvSpPr>
            <p:cNvPr id="8" name="圆角矩形 7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治 则</a:t>
              </a:r>
              <a:endParaRPr lang="zh-CN" altLang="en-US" sz="32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42976" y="3140968"/>
            <a:ext cx="1282312" cy="664788"/>
            <a:chOff x="203598" y="110526"/>
            <a:chExt cx="2850376" cy="472320"/>
          </a:xfrm>
        </p:grpSpPr>
        <p:sp>
          <p:nvSpPr>
            <p:cNvPr id="11" name="圆角矩形 10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手 法</a:t>
              </a:r>
              <a:endParaRPr lang="zh-CN" altLang="en-US" sz="32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142976" y="4653136"/>
            <a:ext cx="1282312" cy="664788"/>
            <a:chOff x="203598" y="110526"/>
            <a:chExt cx="2850376" cy="472320"/>
          </a:xfrm>
        </p:grpSpPr>
        <p:sp>
          <p:nvSpPr>
            <p:cNvPr id="14" name="圆角矩形 13"/>
            <p:cNvSpPr/>
            <p:nvPr/>
          </p:nvSpPr>
          <p:spPr>
            <a:xfrm>
              <a:off x="203598" y="110526"/>
              <a:ext cx="285037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圆角矩形 4"/>
            <p:cNvSpPr/>
            <p:nvPr/>
          </p:nvSpPr>
          <p:spPr>
            <a:xfrm>
              <a:off x="226655" y="133583"/>
              <a:ext cx="2804262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 位</a:t>
              </a:r>
              <a:endParaRPr lang="zh-CN" altLang="en-US" sz="32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2915816" y="119675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消除肌痉挛，纠正椎骨错缝，恢复颈椎内、外力平衡。</a:t>
            </a:r>
            <a:endParaRPr lang="en-US" altLang="zh-CN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颈型</a:t>
            </a:r>
            <a:r>
              <a:rPr lang="zh-CN" altLang="en-US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纠正颈椎紊乱、缓解肌紧张；</a:t>
            </a:r>
            <a:endParaRPr lang="en-US" altLang="zh-CN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神经根型</a:t>
            </a:r>
            <a:r>
              <a:rPr lang="zh-CN" altLang="en-US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活血化瘀、疏经通络；</a:t>
            </a:r>
            <a:endParaRPr lang="en-US" altLang="zh-CN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椎动脉型</a:t>
            </a:r>
            <a:r>
              <a:rPr lang="zh-CN" altLang="en-US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行气活血、益髓止晕；</a:t>
            </a:r>
            <a:endParaRPr lang="en-US" altLang="zh-CN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交感神经型</a:t>
            </a:r>
            <a:r>
              <a:rPr lang="zh-CN" altLang="en-US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益气活血、平衡阴阳。</a:t>
            </a:r>
            <a:endParaRPr lang="zh-CN" altLang="zh-CN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52328" y="314270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一指禅推法、按法、拿法、拔伸法、扳法、旋转提颈法、按揉法、擦法</a:t>
            </a:r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862064" y="3919696"/>
            <a:ext cx="57423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1.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五线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）督脉线 自风府穴至大椎穴连线，即督脉经颈段。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）夹脊线 自风池穴至颈根穴（大椎穴旁开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寸）连线，即华佗夹脊</a:t>
            </a:r>
            <a:endParaRPr lang="en-US" altLang="zh-CN" sz="1400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颈段，左右各一线。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）颈旁线 自乳突至颈臂穴（缺盆穴内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寸）连线，即上颈段的胸锁</a:t>
            </a:r>
            <a:endParaRPr lang="en-US" altLang="zh-CN" sz="1400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乳突肌与下颈段的斜角肌的连线，左右各一线。</a:t>
            </a:r>
          </a:p>
          <a:p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2.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五区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）肩胛带区 冈上肌区域，左右各一区。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）肩胛背区 冈下肌区域，左右各一区。</a:t>
            </a:r>
          </a:p>
          <a:p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）肩胛间区 两侧肩胛骨的内侧之间区域。</a:t>
            </a:r>
          </a:p>
          <a:p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3.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十三穴 风府穴、风池穴（双）、颈根穴（双）、颈臂穴（双）、肩</a:t>
            </a:r>
            <a:endParaRPr lang="en-US" altLang="zh-CN" sz="1400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zh-CN" sz="1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井穴（双）、肩外俞穴（双）、天宗穴（双）。</a:t>
            </a:r>
            <a:endParaRPr lang="zh-CN" altLang="zh-CN" sz="1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治疗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74020" y="1357298"/>
            <a:ext cx="5286412" cy="10772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zh-CN" sz="1600" dirty="0" smtClean="0"/>
              <a:t>五线</a:t>
            </a:r>
            <a:r>
              <a:rPr lang="en-US" altLang="zh-CN" sz="1600" dirty="0" smtClean="0"/>
              <a:t> ①</a:t>
            </a:r>
            <a:r>
              <a:rPr lang="zh-CN" altLang="zh-CN" sz="1600" dirty="0" smtClean="0"/>
              <a:t>督脉线用一指禅推法、按揉法往返操作。</a:t>
            </a:r>
            <a:r>
              <a:rPr lang="en-US" altLang="zh-CN" sz="1600" dirty="0" smtClean="0"/>
              <a:t>②</a:t>
            </a:r>
            <a:r>
              <a:rPr lang="zh-CN" altLang="zh-CN" sz="1600" dirty="0" smtClean="0"/>
              <a:t>夹脊线用一指禅推法、按揉法、拿法往返操作。</a:t>
            </a:r>
            <a:r>
              <a:rPr lang="en-US" altLang="zh-CN" sz="1600" dirty="0" smtClean="0"/>
              <a:t>③</a:t>
            </a:r>
            <a:r>
              <a:rPr lang="zh-CN" altLang="zh-CN" sz="1600" dirty="0" smtClean="0"/>
              <a:t>颈旁线用一指禅推法、按揉法、抹法往返操作。治疗时间约</a:t>
            </a:r>
            <a:r>
              <a:rPr lang="en-US" altLang="zh-CN" sz="1600" dirty="0" smtClean="0"/>
              <a:t>5</a:t>
            </a:r>
            <a:r>
              <a:rPr lang="zh-CN" altLang="zh-CN" sz="1600" dirty="0" smtClean="0"/>
              <a:t>分钟，以疏经通络，理气活血。</a:t>
            </a:r>
            <a:endParaRPr lang="zh-CN" altLang="zh-CN" sz="1600" dirty="0"/>
          </a:p>
        </p:txBody>
      </p:sp>
      <p:grpSp>
        <p:nvGrpSpPr>
          <p:cNvPr id="2" name="组合 6"/>
          <p:cNvGrpSpPr/>
          <p:nvPr/>
        </p:nvGrpSpPr>
        <p:grpSpPr>
          <a:xfrm>
            <a:off x="827584" y="1484784"/>
            <a:ext cx="1628824" cy="664788"/>
            <a:chOff x="203598" y="110526"/>
            <a:chExt cx="3620617" cy="472320"/>
          </a:xfrm>
        </p:grpSpPr>
        <p:sp>
          <p:nvSpPr>
            <p:cNvPr id="8" name="圆角矩形 7"/>
            <p:cNvSpPr/>
            <p:nvPr/>
          </p:nvSpPr>
          <p:spPr>
            <a:xfrm>
              <a:off x="203598" y="110526"/>
              <a:ext cx="3620617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圆角矩形 4"/>
            <p:cNvSpPr/>
            <p:nvPr/>
          </p:nvSpPr>
          <p:spPr>
            <a:xfrm>
              <a:off x="386718" y="133583"/>
              <a:ext cx="327743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基本操作</a:t>
              </a:r>
              <a:endParaRPr lang="zh-CN" altLang="en-US" sz="24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043608" y="2690917"/>
            <a:ext cx="4714908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zh-CN" sz="1400" dirty="0" smtClean="0"/>
              <a:t>五区</a:t>
            </a:r>
            <a:r>
              <a:rPr lang="en-US" altLang="zh-CN" sz="1400" dirty="0" smtClean="0"/>
              <a:t> ①</a:t>
            </a:r>
            <a:r>
              <a:rPr lang="zh-CN" altLang="zh-CN" sz="1400" dirty="0" smtClean="0"/>
              <a:t>肩胛带区由肩峰端向颈根部施法、拿法交替操作。</a:t>
            </a:r>
            <a:r>
              <a:rPr lang="en-US" altLang="zh-CN" sz="1400" dirty="0" smtClean="0"/>
              <a:t>②</a:t>
            </a:r>
            <a:r>
              <a:rPr lang="zh-CN" altLang="zh-CN" sz="1400" dirty="0" smtClean="0"/>
              <a:t>肩胛背区用法、按揉法交替操作。</a:t>
            </a:r>
            <a:r>
              <a:rPr lang="en-US" altLang="zh-CN" sz="1400" dirty="0" smtClean="0"/>
              <a:t>③</a:t>
            </a:r>
            <a:r>
              <a:rPr lang="zh-CN" altLang="zh-CN" sz="1400" dirty="0" smtClean="0"/>
              <a:t>肩胛间区用法、一指禅推法、拨揉法交替操作。治疗时间约</a:t>
            </a:r>
            <a:r>
              <a:rPr lang="en-US" altLang="zh-CN" sz="1400" dirty="0" smtClean="0"/>
              <a:t>5</a:t>
            </a:r>
            <a:r>
              <a:rPr lang="zh-CN" altLang="zh-CN" sz="1400" dirty="0" smtClean="0"/>
              <a:t>分钟，以舒筋解痉，缓解肌紧张。</a:t>
            </a:r>
            <a:endParaRPr lang="zh-CN" altLang="zh-CN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2285984" y="3986480"/>
            <a:ext cx="5857916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zh-CN" sz="1400" dirty="0" smtClean="0"/>
              <a:t>十三穴 按揉风府穴、风池穴（双）、颈根穴（双）、颈臂穴（双）、肩井穴（双）、肩外俞穴（双）、天宗穴（双）。时间约</a:t>
            </a:r>
            <a:r>
              <a:rPr lang="en-US" altLang="zh-CN" sz="1400" dirty="0" smtClean="0"/>
              <a:t>5</a:t>
            </a:r>
            <a:r>
              <a:rPr lang="zh-CN" altLang="zh-CN" sz="1400" dirty="0" smtClean="0"/>
              <a:t>分钟，以疏经理气，活血止痛。</a:t>
            </a:r>
            <a:endParaRPr lang="zh-CN" altLang="zh-CN" sz="1400" dirty="0"/>
          </a:p>
        </p:txBody>
      </p:sp>
      <p:sp>
        <p:nvSpPr>
          <p:cNvPr id="21" name="矩形 20"/>
          <p:cNvSpPr/>
          <p:nvPr/>
        </p:nvSpPr>
        <p:spPr>
          <a:xfrm>
            <a:off x="2600925" y="1484784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endParaRPr lang="zh-CN" alt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841285" y="2649686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zh-CN" alt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736829" y="3861048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endParaRPr lang="zh-CN" alt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497469" y="4953942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endParaRPr lang="zh-CN" alt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9672" y="5066600"/>
            <a:ext cx="5857916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zh-CN" sz="1400" dirty="0" smtClean="0"/>
              <a:t>其他</a:t>
            </a:r>
            <a:r>
              <a:rPr lang="en-US" altLang="zh-CN" sz="1400" dirty="0" smtClean="0"/>
              <a:t> ①</a:t>
            </a:r>
            <a:r>
              <a:rPr lang="zh-CN" altLang="zh-CN" sz="1400" dirty="0" smtClean="0"/>
              <a:t>有关节突关节紊乱者，用旋转提颈扳法或颈椎定位扳法操作，以纠正关节紊乱。</a:t>
            </a:r>
            <a:r>
              <a:rPr lang="en-US" altLang="zh-CN" sz="1400" dirty="0" smtClean="0"/>
              <a:t>②</a:t>
            </a:r>
            <a:r>
              <a:rPr lang="zh-CN" altLang="zh-CN" sz="1400" dirty="0" smtClean="0"/>
              <a:t>颈项部用直擦法或斜擦法操作，颈肩用横擦法操作，以透热为度。</a:t>
            </a:r>
            <a:endParaRPr lang="zh-CN" altLang="zh-CN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治疗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grpSp>
        <p:nvGrpSpPr>
          <p:cNvPr id="14" name="组合 9"/>
          <p:cNvGrpSpPr/>
          <p:nvPr/>
        </p:nvGrpSpPr>
        <p:grpSpPr>
          <a:xfrm>
            <a:off x="1043608" y="4564412"/>
            <a:ext cx="1872208" cy="664788"/>
            <a:chOff x="203596" y="110526"/>
            <a:chExt cx="4161621" cy="472320"/>
          </a:xfrm>
        </p:grpSpPr>
        <p:sp>
          <p:nvSpPr>
            <p:cNvPr id="15" name="圆角矩形 14"/>
            <p:cNvSpPr/>
            <p:nvPr/>
          </p:nvSpPr>
          <p:spPr>
            <a:xfrm>
              <a:off x="203596" y="110526"/>
              <a:ext cx="400155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圆角矩形 4"/>
            <p:cNvSpPr/>
            <p:nvPr/>
          </p:nvSpPr>
          <p:spPr>
            <a:xfrm>
              <a:off x="226654" y="133583"/>
              <a:ext cx="4138563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神经根型颈椎病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9"/>
          <p:cNvGrpSpPr/>
          <p:nvPr/>
        </p:nvGrpSpPr>
        <p:grpSpPr>
          <a:xfrm>
            <a:off x="1051992" y="2636912"/>
            <a:ext cx="1800199" cy="664788"/>
            <a:chOff x="203596" y="110526"/>
            <a:chExt cx="4001556" cy="472320"/>
          </a:xfrm>
        </p:grpSpPr>
        <p:sp>
          <p:nvSpPr>
            <p:cNvPr id="20" name="圆角矩形 19"/>
            <p:cNvSpPr/>
            <p:nvPr/>
          </p:nvSpPr>
          <p:spPr>
            <a:xfrm>
              <a:off x="203596" y="110526"/>
              <a:ext cx="400155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圆角矩形 4"/>
            <p:cNvSpPr/>
            <p:nvPr/>
          </p:nvSpPr>
          <p:spPr>
            <a:xfrm>
              <a:off x="226653" y="133583"/>
              <a:ext cx="3818439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颈型颈椎病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3059832" y="2132856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①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根据症状累及部位，选择相应的五区、十三穴，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用一指禅推法、按揉法、拨揉法。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②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偏头痛者，取同侧风池穴，用一指禅推法向直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上方向操作。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③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眩晕者，用一指禅推风池穴（双），用拇指的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尺侧偏峰沿寰枕关节向风府方向操作，左手推</a:t>
            </a:r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右侧，右手推左侧。</a:t>
            </a:r>
            <a:endParaRPr lang="zh-CN" altLang="en-US" sz="16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024336" y="414501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①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相应神经根节段治疗。放射至拇指根痛、麻者，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取同侧</a:t>
            </a:r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C5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～</a:t>
            </a:r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C6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椎间隙，用一指禅推法、按揉法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治疗；放射至拇指、食指、中指及环指桡侧半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指痛、麻者，取同侧</a:t>
            </a:r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C6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～</a:t>
            </a:r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C7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椎间隙，用一指禅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推法、按揉法治疗；放射至小指及环指尺侧半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指痛、麻者，取同侧</a:t>
            </a:r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C7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～</a:t>
            </a:r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T1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椎间隙，用一指禅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推法、按揉法治疗。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②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根据症状累及部位，选择相应的五区、十三穴，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用一指禅推法、按揉法、拨揉法操作。</a:t>
            </a:r>
            <a:endParaRPr lang="zh-CN" altLang="zh-CN" sz="16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30" name="组合 6"/>
          <p:cNvGrpSpPr/>
          <p:nvPr/>
        </p:nvGrpSpPr>
        <p:grpSpPr>
          <a:xfrm>
            <a:off x="3591248" y="1324052"/>
            <a:ext cx="1772840" cy="664788"/>
            <a:chOff x="203598" y="110526"/>
            <a:chExt cx="3940741" cy="472320"/>
          </a:xfrm>
        </p:grpSpPr>
        <p:sp>
          <p:nvSpPr>
            <p:cNvPr id="31" name="圆角矩形 30"/>
            <p:cNvSpPr/>
            <p:nvPr/>
          </p:nvSpPr>
          <p:spPr>
            <a:xfrm>
              <a:off x="203598" y="110526"/>
              <a:ext cx="384149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圆角矩形 4"/>
            <p:cNvSpPr/>
            <p:nvPr/>
          </p:nvSpPr>
          <p:spPr>
            <a:xfrm>
              <a:off x="226653" y="133583"/>
              <a:ext cx="3917686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辨证操作</a:t>
              </a:r>
              <a:endParaRPr lang="zh-CN" altLang="en-US" sz="24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治疗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grpSp>
        <p:nvGrpSpPr>
          <p:cNvPr id="2" name="组合 9"/>
          <p:cNvGrpSpPr/>
          <p:nvPr/>
        </p:nvGrpSpPr>
        <p:grpSpPr>
          <a:xfrm>
            <a:off x="1043608" y="4564412"/>
            <a:ext cx="1872208" cy="664788"/>
            <a:chOff x="203596" y="110526"/>
            <a:chExt cx="4161621" cy="472320"/>
          </a:xfrm>
        </p:grpSpPr>
        <p:sp>
          <p:nvSpPr>
            <p:cNvPr id="15" name="圆角矩形 14"/>
            <p:cNvSpPr/>
            <p:nvPr/>
          </p:nvSpPr>
          <p:spPr>
            <a:xfrm>
              <a:off x="203596" y="110526"/>
              <a:ext cx="400155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圆角矩形 4"/>
            <p:cNvSpPr/>
            <p:nvPr/>
          </p:nvSpPr>
          <p:spPr>
            <a:xfrm>
              <a:off x="226654" y="133583"/>
              <a:ext cx="4138563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椎动脉型颈椎病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9"/>
          <p:cNvGrpSpPr/>
          <p:nvPr/>
        </p:nvGrpSpPr>
        <p:grpSpPr>
          <a:xfrm>
            <a:off x="1051992" y="2636912"/>
            <a:ext cx="1800199" cy="664788"/>
            <a:chOff x="203596" y="110526"/>
            <a:chExt cx="4001556" cy="472320"/>
          </a:xfrm>
        </p:grpSpPr>
        <p:sp>
          <p:nvSpPr>
            <p:cNvPr id="20" name="圆角矩形 19"/>
            <p:cNvSpPr/>
            <p:nvPr/>
          </p:nvSpPr>
          <p:spPr>
            <a:xfrm>
              <a:off x="203596" y="110526"/>
              <a:ext cx="400155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圆角矩形 4"/>
            <p:cNvSpPr/>
            <p:nvPr/>
          </p:nvSpPr>
          <p:spPr>
            <a:xfrm>
              <a:off x="226653" y="133583"/>
              <a:ext cx="3818439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脊髓型颈椎病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3168352" y="242379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以局部肌肉放松为主，在经过仔细研究患者病情和</a:t>
            </a:r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MRI</a:t>
            </a:r>
            <a:r>
              <a:rPr lang="zh-CN" altLang="en-US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检查资料的前提下，颈项部一般不进行手法治疗，以手法在肢体操作为主，以改善肢体肌痉挛状态。</a:t>
            </a:r>
          </a:p>
        </p:txBody>
      </p:sp>
      <p:grpSp>
        <p:nvGrpSpPr>
          <p:cNvPr id="4" name="组合 6"/>
          <p:cNvGrpSpPr/>
          <p:nvPr/>
        </p:nvGrpSpPr>
        <p:grpSpPr>
          <a:xfrm>
            <a:off x="3591248" y="1324052"/>
            <a:ext cx="1772840" cy="664788"/>
            <a:chOff x="203598" y="110526"/>
            <a:chExt cx="3940741" cy="472320"/>
          </a:xfrm>
        </p:grpSpPr>
        <p:sp>
          <p:nvSpPr>
            <p:cNvPr id="31" name="圆角矩形 30"/>
            <p:cNvSpPr/>
            <p:nvPr/>
          </p:nvSpPr>
          <p:spPr>
            <a:xfrm>
              <a:off x="203598" y="110526"/>
              <a:ext cx="384149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圆角矩形 4"/>
            <p:cNvSpPr/>
            <p:nvPr/>
          </p:nvSpPr>
          <p:spPr>
            <a:xfrm>
              <a:off x="226653" y="133583"/>
              <a:ext cx="3917686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辨证操作</a:t>
              </a:r>
              <a:endParaRPr lang="zh-CN" altLang="en-US" sz="24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3168352" y="4293096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①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一指禅推风池穴（双），用拇指的尺侧偏峰沿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寰枕关节向风府方向操作，左手推右侧，右手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推左侧。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②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取颈臂穴（双），用一指禅推法、按揉法操作。</a:t>
            </a:r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③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用鱼际揉前额，拇指按揉印堂穴、睛明穴、太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阳穴，分抹鱼腰穴；沿足少阳胆经头颞部循行</a:t>
            </a:r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线进行扫散法治疗。</a:t>
            </a:r>
            <a:endParaRPr lang="zh-CN" altLang="zh-CN" sz="16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治疗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grpSp>
        <p:nvGrpSpPr>
          <p:cNvPr id="2" name="组合 9"/>
          <p:cNvGrpSpPr/>
          <p:nvPr/>
        </p:nvGrpSpPr>
        <p:grpSpPr>
          <a:xfrm>
            <a:off x="971600" y="2709679"/>
            <a:ext cx="2232248" cy="664788"/>
            <a:chOff x="203596" y="110526"/>
            <a:chExt cx="4961934" cy="472320"/>
          </a:xfrm>
        </p:grpSpPr>
        <p:sp>
          <p:nvSpPr>
            <p:cNvPr id="15" name="圆角矩形 14"/>
            <p:cNvSpPr/>
            <p:nvPr/>
          </p:nvSpPr>
          <p:spPr>
            <a:xfrm>
              <a:off x="203596" y="110526"/>
              <a:ext cx="4801872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圆角矩形 4"/>
            <p:cNvSpPr/>
            <p:nvPr/>
          </p:nvSpPr>
          <p:spPr>
            <a:xfrm>
              <a:off x="226654" y="133583"/>
              <a:ext cx="4938876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交感神经型颈椎病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9"/>
          <p:cNvGrpSpPr/>
          <p:nvPr/>
        </p:nvGrpSpPr>
        <p:grpSpPr>
          <a:xfrm>
            <a:off x="1182291" y="5138189"/>
            <a:ext cx="1800199" cy="664788"/>
            <a:chOff x="203596" y="110526"/>
            <a:chExt cx="4001556" cy="472320"/>
          </a:xfrm>
        </p:grpSpPr>
        <p:sp>
          <p:nvSpPr>
            <p:cNvPr id="20" name="圆角矩形 19"/>
            <p:cNvSpPr/>
            <p:nvPr/>
          </p:nvSpPr>
          <p:spPr>
            <a:xfrm>
              <a:off x="203596" y="110526"/>
              <a:ext cx="400155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圆角矩形 4"/>
            <p:cNvSpPr/>
            <p:nvPr/>
          </p:nvSpPr>
          <p:spPr>
            <a:xfrm>
              <a:off x="226653" y="133583"/>
              <a:ext cx="3818439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混合型颈椎病</a:t>
              </a:r>
              <a:endParaRPr lang="zh-CN" altLang="en-US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3528392" y="2212409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①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颞部、前额部、眼眶等部位，用抹法、一指禅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推法、按揉法、扫散法等操作。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②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视物模糊、眼涩、头晕者，一指禅推风池穴</a:t>
            </a:r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（双），用拇指的尺侧偏峰沿寰枕关节向风府方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向操作，左手推右侧，右手推左侧。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③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头痛、偏头痛、头胀、枕部痛者，取同侧风池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穴用一指禅推法向直上方向操作。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④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耳鸣、耳塞者，取同侧风池穴，用一指禅推法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向外上方向操作。</a:t>
            </a:r>
            <a:endParaRPr lang="en-US" altLang="zh-CN" sz="1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⑤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心前区疼痛、心动过速或过缓者，取颈臂穴</a:t>
            </a:r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</a:p>
          <a:p>
            <a:r>
              <a:rPr lang="en-US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（双），用一指禅推法、按揉法操作。</a:t>
            </a:r>
            <a:endParaRPr lang="zh-CN" altLang="zh-CN" sz="16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4" name="组合 6"/>
          <p:cNvGrpSpPr/>
          <p:nvPr/>
        </p:nvGrpSpPr>
        <p:grpSpPr>
          <a:xfrm>
            <a:off x="3591248" y="1324052"/>
            <a:ext cx="1772840" cy="664788"/>
            <a:chOff x="203598" y="110526"/>
            <a:chExt cx="3940741" cy="472320"/>
          </a:xfrm>
        </p:grpSpPr>
        <p:sp>
          <p:nvSpPr>
            <p:cNvPr id="31" name="圆角矩形 30"/>
            <p:cNvSpPr/>
            <p:nvPr/>
          </p:nvSpPr>
          <p:spPr>
            <a:xfrm>
              <a:off x="203598" y="110526"/>
              <a:ext cx="3841496" cy="472320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圆角矩形 4"/>
            <p:cNvSpPr/>
            <p:nvPr/>
          </p:nvSpPr>
          <p:spPr>
            <a:xfrm>
              <a:off x="226653" y="133583"/>
              <a:ext cx="3917686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737" tIns="0" rIns="107737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辨证操作</a:t>
              </a:r>
              <a:endParaRPr lang="zh-CN" altLang="en-US" sz="24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3635896" y="5373216"/>
            <a:ext cx="36728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根据证型和症状的轻重缓急对症治疗。</a:t>
            </a:r>
            <a:endParaRPr lang="zh-CN" altLang="en-US" sz="16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注意事项</a:t>
            </a:r>
            <a:endParaRPr lang="zh-CN" altLang="en-US" sz="2800" noProof="1">
              <a:solidFill>
                <a:schemeClr val="accent6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5616" y="1328420"/>
            <a:ext cx="7286676" cy="591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急性期推拿治疗宜轻柔；缓解期可采用纠正后关节紊乱、错缝的手法，缓解对神经、血管的刺激、压迫。</a:t>
            </a:r>
            <a:endParaRPr lang="en-US" altLang="zh-CN" sz="24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endParaRPr lang="zh-CN" altLang="zh-CN" sz="24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zh-CN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掌握症状与病变节段的一般规律，是辨证推拿的基础。如上颈段病变以头面部症状为主，中颈段病变以颈、肩、背、上臂症状为主，下颈段病变以前臂、手指症状为主。</a:t>
            </a:r>
          </a:p>
          <a:p>
            <a:endParaRPr lang="en-US" altLang="zh-CN" sz="24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zh-CN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把握推拿手法操作的作用点、作用力、作用力方向，注意向心性操作原则。</a:t>
            </a:r>
          </a:p>
          <a:p>
            <a:endParaRPr lang="en-US" altLang="zh-CN" sz="24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zh-CN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对椎间盘突出、脱出，脊髓受压明显，临床症状较重，病理反射阳性，参照颈椎间盘突出症治疗方法，禁用颈椎扳法。</a:t>
            </a:r>
          </a:p>
          <a:p>
            <a:pPr>
              <a:lnSpc>
                <a:spcPct val="250000"/>
              </a:lnSpc>
            </a:pP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 descr="20131221131058-14837313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416196"/>
            <a:ext cx="429484" cy="428628"/>
          </a:xfrm>
          <a:prstGeom prst="rect">
            <a:avLst/>
          </a:prstGeom>
        </p:spPr>
      </p:pic>
      <p:pic>
        <p:nvPicPr>
          <p:cNvPr id="16" name="图片 15" descr="20131221131058-14837313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492896"/>
            <a:ext cx="429484" cy="428628"/>
          </a:xfrm>
          <a:prstGeom prst="rect">
            <a:avLst/>
          </a:prstGeom>
        </p:spPr>
      </p:pic>
      <p:pic>
        <p:nvPicPr>
          <p:cNvPr id="17" name="图片 16" descr="20131221131058-14837313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4293096"/>
            <a:ext cx="429484" cy="428628"/>
          </a:xfrm>
          <a:prstGeom prst="rect">
            <a:avLst/>
          </a:prstGeom>
        </p:spPr>
      </p:pic>
      <p:pic>
        <p:nvPicPr>
          <p:cNvPr id="20" name="图片 19" descr="20131221131058-14837313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5448644"/>
            <a:ext cx="429484" cy="428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疗效评定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5852" y="1844824"/>
            <a:ext cx="635798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1.</a:t>
            </a:r>
            <a:r>
              <a:rPr lang="zh-CN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治愈 原有各型症状消失，肌力正常，</a:t>
            </a:r>
            <a:endParaRPr lang="en-US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颈、肢体功能恢复正常，能参加正常</a:t>
            </a:r>
            <a:endParaRPr lang="en-US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的劳动和工作。</a:t>
            </a:r>
            <a:endParaRPr lang="en-US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endParaRPr lang="zh-CN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8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2.</a:t>
            </a:r>
            <a:r>
              <a:rPr lang="zh-CN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好转 原有各型症状减轻，颈、肩背</a:t>
            </a:r>
            <a:endParaRPr lang="en-US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疼痛减轻，颈、肢体功能改善。</a:t>
            </a:r>
            <a:endParaRPr lang="en-US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endParaRPr lang="zh-CN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8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3.</a:t>
            </a:r>
            <a:r>
              <a:rPr lang="zh-CN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未愈 症状无改善。</a:t>
            </a:r>
            <a:endParaRPr lang="zh-CN" altLang="zh-CN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/>
          <a:lstStyle/>
          <a:p>
            <a:r>
              <a:rPr lang="zh-CN" altLang="en-US" noProof="1" smtClean="0"/>
              <a:t>思考题</a:t>
            </a:r>
            <a:endParaRPr lang="zh-CN" altLang="en-US" noProof="1">
              <a:solidFill>
                <a:schemeClr val="accent6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5852" y="1844824"/>
            <a:ext cx="635798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1.</a:t>
            </a:r>
            <a:r>
              <a:rPr lang="zh-CN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试述颈椎病的临床分型及临床表现。</a:t>
            </a:r>
            <a:endParaRPr lang="en-US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endParaRPr lang="zh-CN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2.</a:t>
            </a:r>
            <a:r>
              <a:rPr lang="zh-CN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脊髓型颈椎病归入颈椎间盘突出症的</a:t>
            </a:r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</a:p>
          <a:p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理由是什么？</a:t>
            </a:r>
            <a:endParaRPr lang="en-US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endParaRPr lang="zh-CN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3.</a:t>
            </a:r>
            <a:r>
              <a:rPr lang="zh-CN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简述颈椎病的病因病机。</a:t>
            </a:r>
            <a:endParaRPr lang="en-US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endParaRPr lang="zh-CN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4.</a:t>
            </a:r>
            <a:r>
              <a:rPr lang="zh-CN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颈椎病五线五区十三穴如何操作？</a:t>
            </a:r>
            <a:endParaRPr lang="zh-CN" altLang="zh-CN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 noChangeArrowheads="1"/>
          </p:cNvSpPr>
          <p:nvPr>
            <p:ph type="ctrTitle"/>
          </p:nvPr>
        </p:nvSpPr>
        <p:spPr>
          <a:xfrm>
            <a:off x="685800" y="2455863"/>
            <a:ext cx="7772400" cy="1101725"/>
          </a:xfrm>
        </p:spPr>
        <p:txBody>
          <a:bodyPr/>
          <a:lstStyle/>
          <a:p>
            <a:pPr algn="ctr"/>
            <a:r>
              <a:rPr lang="zh-CN" altLang="en-US" sz="5400" smtClean="0"/>
              <a:t>谢谢！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天津中医一附院模版 20100726">
  <a:themeElements>
    <a:clrScheme name="">
      <a:dk1>
        <a:srgbClr val="000000"/>
      </a:dk1>
      <a:lt1>
        <a:srgbClr val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FFFFFF"/>
      </a:accent3>
      <a:accent4>
        <a:srgbClr val="000000"/>
      </a:accent4>
      <a:accent5>
        <a:srgbClr val="B3BCAD"/>
      </a:accent5>
      <a:accent6>
        <a:srgbClr val="217B5E"/>
      </a:accent6>
      <a:hlink>
        <a:srgbClr val="D9BE02"/>
      </a:hlink>
      <a:folHlink>
        <a:srgbClr val="F900F9"/>
      </a:folHlink>
    </a:clrScheme>
    <a:fontScheme name="天津中医一附院模版 20100726">
      <a:majorFont>
        <a:latin typeface="黑体"/>
        <a:ea typeface="黑体"/>
        <a:cs typeface=""/>
      </a:majorFont>
      <a:minorFont>
        <a:latin typeface="黑体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lnDef>
  </a:objectDefaults>
  <a:extraClrSchemeLst>
    <a:extraClrScheme>
      <a:clrScheme name="天津中医一附院模版 20100726 1">
        <a:dk1>
          <a:srgbClr val="5F5F5F"/>
        </a:dk1>
        <a:lt1>
          <a:srgbClr val="FFFFFF"/>
        </a:lt1>
        <a:dk2>
          <a:srgbClr val="000000"/>
        </a:dk2>
        <a:lt2>
          <a:srgbClr val="B2B2B2"/>
        </a:lt2>
        <a:accent1>
          <a:srgbClr val="000000"/>
        </a:accent1>
        <a:accent2>
          <a:srgbClr val="C0C0C0"/>
        </a:accent2>
        <a:accent3>
          <a:srgbClr val="FFFFFF"/>
        </a:accent3>
        <a:accent4>
          <a:srgbClr val="505050"/>
        </a:accent4>
        <a:accent5>
          <a:srgbClr val="AAAAAA"/>
        </a:accent5>
        <a:accent6>
          <a:srgbClr val="AEAEAE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天津中医一附院模版 20100726 2">
        <a:dk1>
          <a:srgbClr val="5F5F5F"/>
        </a:dk1>
        <a:lt1>
          <a:srgbClr val="BBE5FF"/>
        </a:lt1>
        <a:dk2>
          <a:srgbClr val="000000"/>
        </a:dk2>
        <a:lt2>
          <a:srgbClr val="FFFFFF"/>
        </a:lt2>
        <a:accent1>
          <a:srgbClr val="336699"/>
        </a:accent1>
        <a:accent2>
          <a:srgbClr val="CCCCFF"/>
        </a:accent2>
        <a:accent3>
          <a:srgbClr val="AAAAAA"/>
        </a:accent3>
        <a:accent4>
          <a:srgbClr val="9FC3DA"/>
        </a:accent4>
        <a:accent5>
          <a:srgbClr val="ADB8CA"/>
        </a:accent5>
        <a:accent6>
          <a:srgbClr val="B9B9E7"/>
        </a:accent6>
        <a:hlink>
          <a:srgbClr val="918BDB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津中医一附院模版 20100726 3">
        <a:dk1>
          <a:srgbClr val="DDDDDD"/>
        </a:dk1>
        <a:lt1>
          <a:srgbClr val="EAF29E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993300"/>
        </a:accent2>
        <a:accent3>
          <a:srgbClr val="C0AAAA"/>
        </a:accent3>
        <a:accent4>
          <a:srgbClr val="C8CF86"/>
        </a:accent4>
        <a:accent5>
          <a:srgbClr val="FFCAAA"/>
        </a:accent5>
        <a:accent6>
          <a:srgbClr val="8A2D00"/>
        </a:accent6>
        <a:hlink>
          <a:srgbClr val="996633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天津中医一附院模版 20100726 4">
        <a:dk1>
          <a:srgbClr val="6699CC"/>
        </a:dk1>
        <a:lt1>
          <a:srgbClr val="FFFFFF"/>
        </a:lt1>
        <a:dk2>
          <a:srgbClr val="1C1C34"/>
        </a:dk2>
        <a:lt2>
          <a:srgbClr val="CCCCCC"/>
        </a:lt2>
        <a:accent1>
          <a:srgbClr val="3366CC"/>
        </a:accent1>
        <a:accent2>
          <a:srgbClr val="CCCCFF"/>
        </a:accent2>
        <a:accent3>
          <a:srgbClr val="FFFFFF"/>
        </a:accent3>
        <a:accent4>
          <a:srgbClr val="5682AE"/>
        </a:accent4>
        <a:accent5>
          <a:srgbClr val="ADB8E2"/>
        </a:accent5>
        <a:accent6>
          <a:srgbClr val="B9B9E7"/>
        </a:accent6>
        <a:hlink>
          <a:srgbClr val="AA65C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天津中医一附院模版 20100726">
  <a:themeElements>
    <a:clrScheme name="">
      <a:dk1>
        <a:srgbClr val="000000"/>
      </a:dk1>
      <a:lt1>
        <a:srgbClr val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FFFFFF"/>
      </a:accent3>
      <a:accent4>
        <a:srgbClr val="000000"/>
      </a:accent4>
      <a:accent5>
        <a:srgbClr val="B3BCAD"/>
      </a:accent5>
      <a:accent6>
        <a:srgbClr val="217B5E"/>
      </a:accent6>
      <a:hlink>
        <a:srgbClr val="D9BE02"/>
      </a:hlink>
      <a:folHlink>
        <a:srgbClr val="F900F9"/>
      </a:folHlink>
    </a:clrScheme>
    <a:fontScheme name="1_天津中医一附院模版 20100726">
      <a:majorFont>
        <a:latin typeface="黑体"/>
        <a:ea typeface="黑体"/>
        <a:cs typeface=""/>
      </a:majorFont>
      <a:minorFont>
        <a:latin typeface="黑体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lnDef>
  </a:objectDefaults>
  <a:extraClrSchemeLst>
    <a:extraClrScheme>
      <a:clrScheme name="1_天津中医一附院模版 20100726 1">
        <a:dk1>
          <a:srgbClr val="5F5F5F"/>
        </a:dk1>
        <a:lt1>
          <a:srgbClr val="FFFFFF"/>
        </a:lt1>
        <a:dk2>
          <a:srgbClr val="000000"/>
        </a:dk2>
        <a:lt2>
          <a:srgbClr val="B2B2B2"/>
        </a:lt2>
        <a:accent1>
          <a:srgbClr val="000000"/>
        </a:accent1>
        <a:accent2>
          <a:srgbClr val="C0C0C0"/>
        </a:accent2>
        <a:accent3>
          <a:srgbClr val="FFFFFF"/>
        </a:accent3>
        <a:accent4>
          <a:srgbClr val="505050"/>
        </a:accent4>
        <a:accent5>
          <a:srgbClr val="AAAAAA"/>
        </a:accent5>
        <a:accent6>
          <a:srgbClr val="AEAEAE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天津中医一附院模版 20100726 2">
        <a:dk1>
          <a:srgbClr val="5F5F5F"/>
        </a:dk1>
        <a:lt1>
          <a:srgbClr val="BBE5FF"/>
        </a:lt1>
        <a:dk2>
          <a:srgbClr val="000000"/>
        </a:dk2>
        <a:lt2>
          <a:srgbClr val="FFFFFF"/>
        </a:lt2>
        <a:accent1>
          <a:srgbClr val="336699"/>
        </a:accent1>
        <a:accent2>
          <a:srgbClr val="CCCCFF"/>
        </a:accent2>
        <a:accent3>
          <a:srgbClr val="AAAAAA"/>
        </a:accent3>
        <a:accent4>
          <a:srgbClr val="9FC3DA"/>
        </a:accent4>
        <a:accent5>
          <a:srgbClr val="ADB8CA"/>
        </a:accent5>
        <a:accent6>
          <a:srgbClr val="B9B9E7"/>
        </a:accent6>
        <a:hlink>
          <a:srgbClr val="918BDB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3">
        <a:dk1>
          <a:srgbClr val="DDDDDD"/>
        </a:dk1>
        <a:lt1>
          <a:srgbClr val="EAF29E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993300"/>
        </a:accent2>
        <a:accent3>
          <a:srgbClr val="C0AAAA"/>
        </a:accent3>
        <a:accent4>
          <a:srgbClr val="C8CF86"/>
        </a:accent4>
        <a:accent5>
          <a:srgbClr val="FFCAAA"/>
        </a:accent5>
        <a:accent6>
          <a:srgbClr val="8A2D00"/>
        </a:accent6>
        <a:hlink>
          <a:srgbClr val="996633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4">
        <a:dk1>
          <a:srgbClr val="6699CC"/>
        </a:dk1>
        <a:lt1>
          <a:srgbClr val="FFFFFF"/>
        </a:lt1>
        <a:dk2>
          <a:srgbClr val="1C1C34"/>
        </a:dk2>
        <a:lt2>
          <a:srgbClr val="CCCCCC"/>
        </a:lt2>
        <a:accent1>
          <a:srgbClr val="3366CC"/>
        </a:accent1>
        <a:accent2>
          <a:srgbClr val="CCCCFF"/>
        </a:accent2>
        <a:accent3>
          <a:srgbClr val="FFFFFF"/>
        </a:accent3>
        <a:accent4>
          <a:srgbClr val="5682AE"/>
        </a:accent4>
        <a:accent5>
          <a:srgbClr val="ADB8E2"/>
        </a:accent5>
        <a:accent6>
          <a:srgbClr val="B9B9E7"/>
        </a:accent6>
        <a:hlink>
          <a:srgbClr val="AA65C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天津中医一附院模版 20100726">
  <a:themeElements>
    <a:clrScheme name="">
      <a:dk1>
        <a:srgbClr val="000000"/>
      </a:dk1>
      <a:lt1>
        <a:srgbClr val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FFFFFF"/>
      </a:accent3>
      <a:accent4>
        <a:srgbClr val="000000"/>
      </a:accent4>
      <a:accent5>
        <a:srgbClr val="B3BCAD"/>
      </a:accent5>
      <a:accent6>
        <a:srgbClr val="217B5E"/>
      </a:accent6>
      <a:hlink>
        <a:srgbClr val="D9BE02"/>
      </a:hlink>
      <a:folHlink>
        <a:srgbClr val="F900F9"/>
      </a:folHlink>
    </a:clrScheme>
    <a:fontScheme name="2_天津中医一附院模版 20100726">
      <a:majorFont>
        <a:latin typeface="黑体"/>
        <a:ea typeface="黑体"/>
        <a:cs typeface=""/>
      </a:majorFont>
      <a:minorFont>
        <a:latin typeface="黑体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lnDef>
  </a:objectDefaults>
  <a:extraClrSchemeLst>
    <a:extraClrScheme>
      <a:clrScheme name="2_天津中医一附院模版 20100726 1">
        <a:dk1>
          <a:srgbClr val="5F5F5F"/>
        </a:dk1>
        <a:lt1>
          <a:srgbClr val="FFFFFF"/>
        </a:lt1>
        <a:dk2>
          <a:srgbClr val="000000"/>
        </a:dk2>
        <a:lt2>
          <a:srgbClr val="B2B2B2"/>
        </a:lt2>
        <a:accent1>
          <a:srgbClr val="000000"/>
        </a:accent1>
        <a:accent2>
          <a:srgbClr val="C0C0C0"/>
        </a:accent2>
        <a:accent3>
          <a:srgbClr val="FFFFFF"/>
        </a:accent3>
        <a:accent4>
          <a:srgbClr val="505050"/>
        </a:accent4>
        <a:accent5>
          <a:srgbClr val="AAAAAA"/>
        </a:accent5>
        <a:accent6>
          <a:srgbClr val="AEAEAE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天津中医一附院模版 20100726 2">
        <a:dk1>
          <a:srgbClr val="5F5F5F"/>
        </a:dk1>
        <a:lt1>
          <a:srgbClr val="BBE5FF"/>
        </a:lt1>
        <a:dk2>
          <a:srgbClr val="000000"/>
        </a:dk2>
        <a:lt2>
          <a:srgbClr val="FFFFFF"/>
        </a:lt2>
        <a:accent1>
          <a:srgbClr val="336699"/>
        </a:accent1>
        <a:accent2>
          <a:srgbClr val="CCCCFF"/>
        </a:accent2>
        <a:accent3>
          <a:srgbClr val="AAAAAA"/>
        </a:accent3>
        <a:accent4>
          <a:srgbClr val="9FC3DA"/>
        </a:accent4>
        <a:accent5>
          <a:srgbClr val="ADB8CA"/>
        </a:accent5>
        <a:accent6>
          <a:srgbClr val="B9B9E7"/>
        </a:accent6>
        <a:hlink>
          <a:srgbClr val="918BDB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天津中医一附院模版 20100726 3">
        <a:dk1>
          <a:srgbClr val="DDDDDD"/>
        </a:dk1>
        <a:lt1>
          <a:srgbClr val="EAF29E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993300"/>
        </a:accent2>
        <a:accent3>
          <a:srgbClr val="C0AAAA"/>
        </a:accent3>
        <a:accent4>
          <a:srgbClr val="C8CF86"/>
        </a:accent4>
        <a:accent5>
          <a:srgbClr val="FFCAAA"/>
        </a:accent5>
        <a:accent6>
          <a:srgbClr val="8A2D00"/>
        </a:accent6>
        <a:hlink>
          <a:srgbClr val="996633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天津中医一附院模版 20100726 4">
        <a:dk1>
          <a:srgbClr val="6699CC"/>
        </a:dk1>
        <a:lt1>
          <a:srgbClr val="FFFFFF"/>
        </a:lt1>
        <a:dk2>
          <a:srgbClr val="1C1C34"/>
        </a:dk2>
        <a:lt2>
          <a:srgbClr val="CCCCCC"/>
        </a:lt2>
        <a:accent1>
          <a:srgbClr val="3366CC"/>
        </a:accent1>
        <a:accent2>
          <a:srgbClr val="CCCCFF"/>
        </a:accent2>
        <a:accent3>
          <a:srgbClr val="FFFFFF"/>
        </a:accent3>
        <a:accent4>
          <a:srgbClr val="5682AE"/>
        </a:accent4>
        <a:accent5>
          <a:srgbClr val="ADB8E2"/>
        </a:accent5>
        <a:accent6>
          <a:srgbClr val="B9B9E7"/>
        </a:accent6>
        <a:hlink>
          <a:srgbClr val="AA65C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天津中医一附院模版 20100726">
  <a:themeElements>
    <a:clrScheme name="">
      <a:dk1>
        <a:srgbClr val="000000"/>
      </a:dk1>
      <a:lt1>
        <a:srgbClr val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FFFFFF"/>
      </a:accent3>
      <a:accent4>
        <a:srgbClr val="000000"/>
      </a:accent4>
      <a:accent5>
        <a:srgbClr val="B3BCAD"/>
      </a:accent5>
      <a:accent6>
        <a:srgbClr val="217B5E"/>
      </a:accent6>
      <a:hlink>
        <a:srgbClr val="D9BE02"/>
      </a:hlink>
      <a:folHlink>
        <a:srgbClr val="F900F9"/>
      </a:folHlink>
    </a:clrScheme>
    <a:fontScheme name="3_天津中医一附院模版 20100726">
      <a:majorFont>
        <a:latin typeface="黑体"/>
        <a:ea typeface="黑体"/>
        <a:cs typeface=""/>
      </a:majorFont>
      <a:minorFont>
        <a:latin typeface="黑体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lnDef>
  </a:objectDefaults>
  <a:extraClrSchemeLst>
    <a:extraClrScheme>
      <a:clrScheme name="3_天津中医一附院模版 20100726 1">
        <a:dk1>
          <a:srgbClr val="5F5F5F"/>
        </a:dk1>
        <a:lt1>
          <a:srgbClr val="FFFFFF"/>
        </a:lt1>
        <a:dk2>
          <a:srgbClr val="000000"/>
        </a:dk2>
        <a:lt2>
          <a:srgbClr val="B2B2B2"/>
        </a:lt2>
        <a:accent1>
          <a:srgbClr val="000000"/>
        </a:accent1>
        <a:accent2>
          <a:srgbClr val="C0C0C0"/>
        </a:accent2>
        <a:accent3>
          <a:srgbClr val="FFFFFF"/>
        </a:accent3>
        <a:accent4>
          <a:srgbClr val="505050"/>
        </a:accent4>
        <a:accent5>
          <a:srgbClr val="AAAAAA"/>
        </a:accent5>
        <a:accent6>
          <a:srgbClr val="AEAEAE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天津中医一附院模版 20100726 2">
        <a:dk1>
          <a:srgbClr val="5F5F5F"/>
        </a:dk1>
        <a:lt1>
          <a:srgbClr val="BBE5FF"/>
        </a:lt1>
        <a:dk2>
          <a:srgbClr val="000000"/>
        </a:dk2>
        <a:lt2>
          <a:srgbClr val="FFFFFF"/>
        </a:lt2>
        <a:accent1>
          <a:srgbClr val="336699"/>
        </a:accent1>
        <a:accent2>
          <a:srgbClr val="CCCCFF"/>
        </a:accent2>
        <a:accent3>
          <a:srgbClr val="AAAAAA"/>
        </a:accent3>
        <a:accent4>
          <a:srgbClr val="9FC3DA"/>
        </a:accent4>
        <a:accent5>
          <a:srgbClr val="ADB8CA"/>
        </a:accent5>
        <a:accent6>
          <a:srgbClr val="B9B9E7"/>
        </a:accent6>
        <a:hlink>
          <a:srgbClr val="918BDB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天津中医一附院模版 20100726 3">
        <a:dk1>
          <a:srgbClr val="DDDDDD"/>
        </a:dk1>
        <a:lt1>
          <a:srgbClr val="EAF29E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993300"/>
        </a:accent2>
        <a:accent3>
          <a:srgbClr val="C0AAAA"/>
        </a:accent3>
        <a:accent4>
          <a:srgbClr val="C8CF86"/>
        </a:accent4>
        <a:accent5>
          <a:srgbClr val="FFCAAA"/>
        </a:accent5>
        <a:accent6>
          <a:srgbClr val="8A2D00"/>
        </a:accent6>
        <a:hlink>
          <a:srgbClr val="996633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天津中医一附院模版 20100726 4">
        <a:dk1>
          <a:srgbClr val="6699CC"/>
        </a:dk1>
        <a:lt1>
          <a:srgbClr val="FFFFFF"/>
        </a:lt1>
        <a:dk2>
          <a:srgbClr val="1C1C34"/>
        </a:dk2>
        <a:lt2>
          <a:srgbClr val="CCCCCC"/>
        </a:lt2>
        <a:accent1>
          <a:srgbClr val="3366CC"/>
        </a:accent1>
        <a:accent2>
          <a:srgbClr val="CCCCFF"/>
        </a:accent2>
        <a:accent3>
          <a:srgbClr val="FFFFFF"/>
        </a:accent3>
        <a:accent4>
          <a:srgbClr val="5682AE"/>
        </a:accent4>
        <a:accent5>
          <a:srgbClr val="ADB8E2"/>
        </a:accent5>
        <a:accent6>
          <a:srgbClr val="B9B9E7"/>
        </a:accent6>
        <a:hlink>
          <a:srgbClr val="AA65C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天津中医一附院模版 20100726">
  <a:themeElements>
    <a:clrScheme name="">
      <a:dk1>
        <a:srgbClr val="000000"/>
      </a:dk1>
      <a:lt1>
        <a:srgbClr val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FFFFFF"/>
      </a:accent3>
      <a:accent4>
        <a:srgbClr val="000000"/>
      </a:accent4>
      <a:accent5>
        <a:srgbClr val="B3BCAD"/>
      </a:accent5>
      <a:accent6>
        <a:srgbClr val="217B5E"/>
      </a:accent6>
      <a:hlink>
        <a:srgbClr val="D9BE02"/>
      </a:hlink>
      <a:folHlink>
        <a:srgbClr val="F900F9"/>
      </a:folHlink>
    </a:clrScheme>
    <a:fontScheme name="1_天津中医一附院模版 20100726">
      <a:majorFont>
        <a:latin typeface="黑体"/>
        <a:ea typeface="黑体"/>
        <a:cs typeface=""/>
      </a:majorFont>
      <a:minorFont>
        <a:latin typeface="黑体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lnDef>
  </a:objectDefaults>
  <a:extraClrSchemeLst>
    <a:extraClrScheme>
      <a:clrScheme name="1_天津中医一附院模版 20100726 1">
        <a:dk1>
          <a:srgbClr val="5F5F5F"/>
        </a:dk1>
        <a:lt1>
          <a:srgbClr val="FFFFFF"/>
        </a:lt1>
        <a:dk2>
          <a:srgbClr val="000000"/>
        </a:dk2>
        <a:lt2>
          <a:srgbClr val="B2B2B2"/>
        </a:lt2>
        <a:accent1>
          <a:srgbClr val="000000"/>
        </a:accent1>
        <a:accent2>
          <a:srgbClr val="C0C0C0"/>
        </a:accent2>
        <a:accent3>
          <a:srgbClr val="FFFFFF"/>
        </a:accent3>
        <a:accent4>
          <a:srgbClr val="505050"/>
        </a:accent4>
        <a:accent5>
          <a:srgbClr val="AAAAAA"/>
        </a:accent5>
        <a:accent6>
          <a:srgbClr val="AEAEAE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天津中医一附院模版 20100726 2">
        <a:dk1>
          <a:srgbClr val="5F5F5F"/>
        </a:dk1>
        <a:lt1>
          <a:srgbClr val="BBE5FF"/>
        </a:lt1>
        <a:dk2>
          <a:srgbClr val="000000"/>
        </a:dk2>
        <a:lt2>
          <a:srgbClr val="FFFFFF"/>
        </a:lt2>
        <a:accent1>
          <a:srgbClr val="336699"/>
        </a:accent1>
        <a:accent2>
          <a:srgbClr val="CCCCFF"/>
        </a:accent2>
        <a:accent3>
          <a:srgbClr val="AAAAAA"/>
        </a:accent3>
        <a:accent4>
          <a:srgbClr val="9FC3DA"/>
        </a:accent4>
        <a:accent5>
          <a:srgbClr val="ADB8CA"/>
        </a:accent5>
        <a:accent6>
          <a:srgbClr val="B9B9E7"/>
        </a:accent6>
        <a:hlink>
          <a:srgbClr val="918BDB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3">
        <a:dk1>
          <a:srgbClr val="DDDDDD"/>
        </a:dk1>
        <a:lt1>
          <a:srgbClr val="EAF29E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993300"/>
        </a:accent2>
        <a:accent3>
          <a:srgbClr val="C0AAAA"/>
        </a:accent3>
        <a:accent4>
          <a:srgbClr val="C8CF86"/>
        </a:accent4>
        <a:accent5>
          <a:srgbClr val="FFCAAA"/>
        </a:accent5>
        <a:accent6>
          <a:srgbClr val="8A2D00"/>
        </a:accent6>
        <a:hlink>
          <a:srgbClr val="996633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4">
        <a:dk1>
          <a:srgbClr val="6699CC"/>
        </a:dk1>
        <a:lt1>
          <a:srgbClr val="FFFFFF"/>
        </a:lt1>
        <a:dk2>
          <a:srgbClr val="1C1C34"/>
        </a:dk2>
        <a:lt2>
          <a:srgbClr val="CCCCCC"/>
        </a:lt2>
        <a:accent1>
          <a:srgbClr val="3366CC"/>
        </a:accent1>
        <a:accent2>
          <a:srgbClr val="CCCCFF"/>
        </a:accent2>
        <a:accent3>
          <a:srgbClr val="FFFFFF"/>
        </a:accent3>
        <a:accent4>
          <a:srgbClr val="5682AE"/>
        </a:accent4>
        <a:accent5>
          <a:srgbClr val="ADB8E2"/>
        </a:accent5>
        <a:accent6>
          <a:srgbClr val="B9B9E7"/>
        </a:accent6>
        <a:hlink>
          <a:srgbClr val="AA65C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天津中医一附院模版 20100726">
  <a:themeElements>
    <a:clrScheme name="">
      <a:dk1>
        <a:srgbClr val="000000"/>
      </a:dk1>
      <a:lt1>
        <a:srgbClr val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FFFFFF"/>
      </a:accent3>
      <a:accent4>
        <a:srgbClr val="000000"/>
      </a:accent4>
      <a:accent5>
        <a:srgbClr val="B3BCAD"/>
      </a:accent5>
      <a:accent6>
        <a:srgbClr val="217B5E"/>
      </a:accent6>
      <a:hlink>
        <a:srgbClr val="D9BE02"/>
      </a:hlink>
      <a:folHlink>
        <a:srgbClr val="F900F9"/>
      </a:folHlink>
    </a:clrScheme>
    <a:fontScheme name="1_天津中医一附院模版 20100726">
      <a:majorFont>
        <a:latin typeface="黑体"/>
        <a:ea typeface="黑体"/>
        <a:cs typeface=""/>
      </a:majorFont>
      <a:minorFont>
        <a:latin typeface="黑体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lnDef>
  </a:objectDefaults>
  <a:extraClrSchemeLst>
    <a:extraClrScheme>
      <a:clrScheme name="1_天津中医一附院模版 20100726 1">
        <a:dk1>
          <a:srgbClr val="5F5F5F"/>
        </a:dk1>
        <a:lt1>
          <a:srgbClr val="FFFFFF"/>
        </a:lt1>
        <a:dk2>
          <a:srgbClr val="000000"/>
        </a:dk2>
        <a:lt2>
          <a:srgbClr val="B2B2B2"/>
        </a:lt2>
        <a:accent1>
          <a:srgbClr val="000000"/>
        </a:accent1>
        <a:accent2>
          <a:srgbClr val="C0C0C0"/>
        </a:accent2>
        <a:accent3>
          <a:srgbClr val="FFFFFF"/>
        </a:accent3>
        <a:accent4>
          <a:srgbClr val="505050"/>
        </a:accent4>
        <a:accent5>
          <a:srgbClr val="AAAAAA"/>
        </a:accent5>
        <a:accent6>
          <a:srgbClr val="AEAEAE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天津中医一附院模版 20100726 2">
        <a:dk1>
          <a:srgbClr val="5F5F5F"/>
        </a:dk1>
        <a:lt1>
          <a:srgbClr val="BBE5FF"/>
        </a:lt1>
        <a:dk2>
          <a:srgbClr val="000000"/>
        </a:dk2>
        <a:lt2>
          <a:srgbClr val="FFFFFF"/>
        </a:lt2>
        <a:accent1>
          <a:srgbClr val="336699"/>
        </a:accent1>
        <a:accent2>
          <a:srgbClr val="CCCCFF"/>
        </a:accent2>
        <a:accent3>
          <a:srgbClr val="AAAAAA"/>
        </a:accent3>
        <a:accent4>
          <a:srgbClr val="9FC3DA"/>
        </a:accent4>
        <a:accent5>
          <a:srgbClr val="ADB8CA"/>
        </a:accent5>
        <a:accent6>
          <a:srgbClr val="B9B9E7"/>
        </a:accent6>
        <a:hlink>
          <a:srgbClr val="918BDB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3">
        <a:dk1>
          <a:srgbClr val="DDDDDD"/>
        </a:dk1>
        <a:lt1>
          <a:srgbClr val="EAF29E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993300"/>
        </a:accent2>
        <a:accent3>
          <a:srgbClr val="C0AAAA"/>
        </a:accent3>
        <a:accent4>
          <a:srgbClr val="C8CF86"/>
        </a:accent4>
        <a:accent5>
          <a:srgbClr val="FFCAAA"/>
        </a:accent5>
        <a:accent6>
          <a:srgbClr val="8A2D00"/>
        </a:accent6>
        <a:hlink>
          <a:srgbClr val="996633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4">
        <a:dk1>
          <a:srgbClr val="6699CC"/>
        </a:dk1>
        <a:lt1>
          <a:srgbClr val="FFFFFF"/>
        </a:lt1>
        <a:dk2>
          <a:srgbClr val="1C1C34"/>
        </a:dk2>
        <a:lt2>
          <a:srgbClr val="CCCCCC"/>
        </a:lt2>
        <a:accent1>
          <a:srgbClr val="3366CC"/>
        </a:accent1>
        <a:accent2>
          <a:srgbClr val="CCCCFF"/>
        </a:accent2>
        <a:accent3>
          <a:srgbClr val="FFFFFF"/>
        </a:accent3>
        <a:accent4>
          <a:srgbClr val="5682AE"/>
        </a:accent4>
        <a:accent5>
          <a:srgbClr val="ADB8E2"/>
        </a:accent5>
        <a:accent6>
          <a:srgbClr val="B9B9E7"/>
        </a:accent6>
        <a:hlink>
          <a:srgbClr val="AA65C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天津中医一附院模版 20100726">
  <a:themeElements>
    <a:clrScheme name="">
      <a:dk1>
        <a:srgbClr val="000000"/>
      </a:dk1>
      <a:lt1>
        <a:srgbClr val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FFFFFF"/>
      </a:accent3>
      <a:accent4>
        <a:srgbClr val="000000"/>
      </a:accent4>
      <a:accent5>
        <a:srgbClr val="B3BCAD"/>
      </a:accent5>
      <a:accent6>
        <a:srgbClr val="217B5E"/>
      </a:accent6>
      <a:hlink>
        <a:srgbClr val="D9BE02"/>
      </a:hlink>
      <a:folHlink>
        <a:srgbClr val="F900F9"/>
      </a:folHlink>
    </a:clrScheme>
    <a:fontScheme name="1_天津中医一附院模版 20100726">
      <a:majorFont>
        <a:latin typeface="黑体"/>
        <a:ea typeface="黑体"/>
        <a:cs typeface=""/>
      </a:majorFont>
      <a:minorFont>
        <a:latin typeface="黑体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lnDef>
  </a:objectDefaults>
  <a:extraClrSchemeLst>
    <a:extraClrScheme>
      <a:clrScheme name="1_天津中医一附院模版 20100726 1">
        <a:dk1>
          <a:srgbClr val="5F5F5F"/>
        </a:dk1>
        <a:lt1>
          <a:srgbClr val="FFFFFF"/>
        </a:lt1>
        <a:dk2>
          <a:srgbClr val="000000"/>
        </a:dk2>
        <a:lt2>
          <a:srgbClr val="B2B2B2"/>
        </a:lt2>
        <a:accent1>
          <a:srgbClr val="000000"/>
        </a:accent1>
        <a:accent2>
          <a:srgbClr val="C0C0C0"/>
        </a:accent2>
        <a:accent3>
          <a:srgbClr val="FFFFFF"/>
        </a:accent3>
        <a:accent4>
          <a:srgbClr val="505050"/>
        </a:accent4>
        <a:accent5>
          <a:srgbClr val="AAAAAA"/>
        </a:accent5>
        <a:accent6>
          <a:srgbClr val="AEAEAE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天津中医一附院模版 20100726 2">
        <a:dk1>
          <a:srgbClr val="5F5F5F"/>
        </a:dk1>
        <a:lt1>
          <a:srgbClr val="BBE5FF"/>
        </a:lt1>
        <a:dk2>
          <a:srgbClr val="000000"/>
        </a:dk2>
        <a:lt2>
          <a:srgbClr val="FFFFFF"/>
        </a:lt2>
        <a:accent1>
          <a:srgbClr val="336699"/>
        </a:accent1>
        <a:accent2>
          <a:srgbClr val="CCCCFF"/>
        </a:accent2>
        <a:accent3>
          <a:srgbClr val="AAAAAA"/>
        </a:accent3>
        <a:accent4>
          <a:srgbClr val="9FC3DA"/>
        </a:accent4>
        <a:accent5>
          <a:srgbClr val="ADB8CA"/>
        </a:accent5>
        <a:accent6>
          <a:srgbClr val="B9B9E7"/>
        </a:accent6>
        <a:hlink>
          <a:srgbClr val="918BDB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3">
        <a:dk1>
          <a:srgbClr val="DDDDDD"/>
        </a:dk1>
        <a:lt1>
          <a:srgbClr val="EAF29E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993300"/>
        </a:accent2>
        <a:accent3>
          <a:srgbClr val="C0AAAA"/>
        </a:accent3>
        <a:accent4>
          <a:srgbClr val="C8CF86"/>
        </a:accent4>
        <a:accent5>
          <a:srgbClr val="FFCAAA"/>
        </a:accent5>
        <a:accent6>
          <a:srgbClr val="8A2D00"/>
        </a:accent6>
        <a:hlink>
          <a:srgbClr val="996633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4">
        <a:dk1>
          <a:srgbClr val="6699CC"/>
        </a:dk1>
        <a:lt1>
          <a:srgbClr val="FFFFFF"/>
        </a:lt1>
        <a:dk2>
          <a:srgbClr val="1C1C34"/>
        </a:dk2>
        <a:lt2>
          <a:srgbClr val="CCCCCC"/>
        </a:lt2>
        <a:accent1>
          <a:srgbClr val="3366CC"/>
        </a:accent1>
        <a:accent2>
          <a:srgbClr val="CCCCFF"/>
        </a:accent2>
        <a:accent3>
          <a:srgbClr val="FFFFFF"/>
        </a:accent3>
        <a:accent4>
          <a:srgbClr val="5682AE"/>
        </a:accent4>
        <a:accent5>
          <a:srgbClr val="ADB8E2"/>
        </a:accent5>
        <a:accent6>
          <a:srgbClr val="B9B9E7"/>
        </a:accent6>
        <a:hlink>
          <a:srgbClr val="AA65C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天津中医一附院模版 20100726">
  <a:themeElements>
    <a:clrScheme name="">
      <a:dk1>
        <a:srgbClr val="000000"/>
      </a:dk1>
      <a:lt1>
        <a:srgbClr val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FFFFFF"/>
      </a:accent3>
      <a:accent4>
        <a:srgbClr val="000000"/>
      </a:accent4>
      <a:accent5>
        <a:srgbClr val="B3BCAD"/>
      </a:accent5>
      <a:accent6>
        <a:srgbClr val="217B5E"/>
      </a:accent6>
      <a:hlink>
        <a:srgbClr val="D9BE02"/>
      </a:hlink>
      <a:folHlink>
        <a:srgbClr val="F900F9"/>
      </a:folHlink>
    </a:clrScheme>
    <a:fontScheme name="1_天津中医一附院模版 20100726">
      <a:majorFont>
        <a:latin typeface="黑体"/>
        <a:ea typeface="黑体"/>
        <a:cs typeface=""/>
      </a:majorFont>
      <a:minorFont>
        <a:latin typeface="黑体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lnDef>
  </a:objectDefaults>
  <a:extraClrSchemeLst>
    <a:extraClrScheme>
      <a:clrScheme name="1_天津中医一附院模版 20100726 1">
        <a:dk1>
          <a:srgbClr val="5F5F5F"/>
        </a:dk1>
        <a:lt1>
          <a:srgbClr val="FFFFFF"/>
        </a:lt1>
        <a:dk2>
          <a:srgbClr val="000000"/>
        </a:dk2>
        <a:lt2>
          <a:srgbClr val="B2B2B2"/>
        </a:lt2>
        <a:accent1>
          <a:srgbClr val="000000"/>
        </a:accent1>
        <a:accent2>
          <a:srgbClr val="C0C0C0"/>
        </a:accent2>
        <a:accent3>
          <a:srgbClr val="FFFFFF"/>
        </a:accent3>
        <a:accent4>
          <a:srgbClr val="505050"/>
        </a:accent4>
        <a:accent5>
          <a:srgbClr val="AAAAAA"/>
        </a:accent5>
        <a:accent6>
          <a:srgbClr val="AEAEAE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天津中医一附院模版 20100726 2">
        <a:dk1>
          <a:srgbClr val="5F5F5F"/>
        </a:dk1>
        <a:lt1>
          <a:srgbClr val="BBE5FF"/>
        </a:lt1>
        <a:dk2>
          <a:srgbClr val="000000"/>
        </a:dk2>
        <a:lt2>
          <a:srgbClr val="FFFFFF"/>
        </a:lt2>
        <a:accent1>
          <a:srgbClr val="336699"/>
        </a:accent1>
        <a:accent2>
          <a:srgbClr val="CCCCFF"/>
        </a:accent2>
        <a:accent3>
          <a:srgbClr val="AAAAAA"/>
        </a:accent3>
        <a:accent4>
          <a:srgbClr val="9FC3DA"/>
        </a:accent4>
        <a:accent5>
          <a:srgbClr val="ADB8CA"/>
        </a:accent5>
        <a:accent6>
          <a:srgbClr val="B9B9E7"/>
        </a:accent6>
        <a:hlink>
          <a:srgbClr val="918BDB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3">
        <a:dk1>
          <a:srgbClr val="DDDDDD"/>
        </a:dk1>
        <a:lt1>
          <a:srgbClr val="EAF29E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993300"/>
        </a:accent2>
        <a:accent3>
          <a:srgbClr val="C0AAAA"/>
        </a:accent3>
        <a:accent4>
          <a:srgbClr val="C8CF86"/>
        </a:accent4>
        <a:accent5>
          <a:srgbClr val="FFCAAA"/>
        </a:accent5>
        <a:accent6>
          <a:srgbClr val="8A2D00"/>
        </a:accent6>
        <a:hlink>
          <a:srgbClr val="996633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4">
        <a:dk1>
          <a:srgbClr val="6699CC"/>
        </a:dk1>
        <a:lt1>
          <a:srgbClr val="FFFFFF"/>
        </a:lt1>
        <a:dk2>
          <a:srgbClr val="1C1C34"/>
        </a:dk2>
        <a:lt2>
          <a:srgbClr val="CCCCCC"/>
        </a:lt2>
        <a:accent1>
          <a:srgbClr val="3366CC"/>
        </a:accent1>
        <a:accent2>
          <a:srgbClr val="CCCCFF"/>
        </a:accent2>
        <a:accent3>
          <a:srgbClr val="FFFFFF"/>
        </a:accent3>
        <a:accent4>
          <a:srgbClr val="5682AE"/>
        </a:accent4>
        <a:accent5>
          <a:srgbClr val="ADB8E2"/>
        </a:accent5>
        <a:accent6>
          <a:srgbClr val="B9B9E7"/>
        </a:accent6>
        <a:hlink>
          <a:srgbClr val="AA65C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天津中医一附院模版 20100726">
  <a:themeElements>
    <a:clrScheme name="">
      <a:dk1>
        <a:srgbClr val="000000"/>
      </a:dk1>
      <a:lt1>
        <a:srgbClr val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FFFFFF"/>
      </a:accent3>
      <a:accent4>
        <a:srgbClr val="000000"/>
      </a:accent4>
      <a:accent5>
        <a:srgbClr val="B3BCAD"/>
      </a:accent5>
      <a:accent6>
        <a:srgbClr val="217B5E"/>
      </a:accent6>
      <a:hlink>
        <a:srgbClr val="D9BE02"/>
      </a:hlink>
      <a:folHlink>
        <a:srgbClr val="F900F9"/>
      </a:folHlink>
    </a:clrScheme>
    <a:fontScheme name="1_天津中医一附院模版 20100726">
      <a:majorFont>
        <a:latin typeface="黑体"/>
        <a:ea typeface="黑体"/>
        <a:cs typeface=""/>
      </a:majorFont>
      <a:minorFont>
        <a:latin typeface="黑体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lnDef>
  </a:objectDefaults>
  <a:extraClrSchemeLst>
    <a:extraClrScheme>
      <a:clrScheme name="1_天津中医一附院模版 20100726 1">
        <a:dk1>
          <a:srgbClr val="5F5F5F"/>
        </a:dk1>
        <a:lt1>
          <a:srgbClr val="FFFFFF"/>
        </a:lt1>
        <a:dk2>
          <a:srgbClr val="000000"/>
        </a:dk2>
        <a:lt2>
          <a:srgbClr val="B2B2B2"/>
        </a:lt2>
        <a:accent1>
          <a:srgbClr val="000000"/>
        </a:accent1>
        <a:accent2>
          <a:srgbClr val="C0C0C0"/>
        </a:accent2>
        <a:accent3>
          <a:srgbClr val="FFFFFF"/>
        </a:accent3>
        <a:accent4>
          <a:srgbClr val="505050"/>
        </a:accent4>
        <a:accent5>
          <a:srgbClr val="AAAAAA"/>
        </a:accent5>
        <a:accent6>
          <a:srgbClr val="AEAEAE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天津中医一附院模版 20100726 2">
        <a:dk1>
          <a:srgbClr val="5F5F5F"/>
        </a:dk1>
        <a:lt1>
          <a:srgbClr val="BBE5FF"/>
        </a:lt1>
        <a:dk2>
          <a:srgbClr val="000000"/>
        </a:dk2>
        <a:lt2>
          <a:srgbClr val="FFFFFF"/>
        </a:lt2>
        <a:accent1>
          <a:srgbClr val="336699"/>
        </a:accent1>
        <a:accent2>
          <a:srgbClr val="CCCCFF"/>
        </a:accent2>
        <a:accent3>
          <a:srgbClr val="AAAAAA"/>
        </a:accent3>
        <a:accent4>
          <a:srgbClr val="9FC3DA"/>
        </a:accent4>
        <a:accent5>
          <a:srgbClr val="ADB8CA"/>
        </a:accent5>
        <a:accent6>
          <a:srgbClr val="B9B9E7"/>
        </a:accent6>
        <a:hlink>
          <a:srgbClr val="918BDB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3">
        <a:dk1>
          <a:srgbClr val="DDDDDD"/>
        </a:dk1>
        <a:lt1>
          <a:srgbClr val="EAF29E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993300"/>
        </a:accent2>
        <a:accent3>
          <a:srgbClr val="C0AAAA"/>
        </a:accent3>
        <a:accent4>
          <a:srgbClr val="C8CF86"/>
        </a:accent4>
        <a:accent5>
          <a:srgbClr val="FFCAAA"/>
        </a:accent5>
        <a:accent6>
          <a:srgbClr val="8A2D00"/>
        </a:accent6>
        <a:hlink>
          <a:srgbClr val="996633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4">
        <a:dk1>
          <a:srgbClr val="6699CC"/>
        </a:dk1>
        <a:lt1>
          <a:srgbClr val="FFFFFF"/>
        </a:lt1>
        <a:dk2>
          <a:srgbClr val="1C1C34"/>
        </a:dk2>
        <a:lt2>
          <a:srgbClr val="CCCCCC"/>
        </a:lt2>
        <a:accent1>
          <a:srgbClr val="3366CC"/>
        </a:accent1>
        <a:accent2>
          <a:srgbClr val="CCCCFF"/>
        </a:accent2>
        <a:accent3>
          <a:srgbClr val="FFFFFF"/>
        </a:accent3>
        <a:accent4>
          <a:srgbClr val="5682AE"/>
        </a:accent4>
        <a:accent5>
          <a:srgbClr val="ADB8E2"/>
        </a:accent5>
        <a:accent6>
          <a:srgbClr val="B9B9E7"/>
        </a:accent6>
        <a:hlink>
          <a:srgbClr val="AA65C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天津中医一附院模版 20100726">
  <a:themeElements>
    <a:clrScheme name="">
      <a:dk1>
        <a:srgbClr val="000000"/>
      </a:dk1>
      <a:lt1>
        <a:srgbClr val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FFFFFF"/>
      </a:accent3>
      <a:accent4>
        <a:srgbClr val="000000"/>
      </a:accent4>
      <a:accent5>
        <a:srgbClr val="B3BCAD"/>
      </a:accent5>
      <a:accent6>
        <a:srgbClr val="217B5E"/>
      </a:accent6>
      <a:hlink>
        <a:srgbClr val="D9BE02"/>
      </a:hlink>
      <a:folHlink>
        <a:srgbClr val="F900F9"/>
      </a:folHlink>
    </a:clrScheme>
    <a:fontScheme name="1_天津中医一附院模版 20100726">
      <a:majorFont>
        <a:latin typeface="黑体"/>
        <a:ea typeface="黑体"/>
        <a:cs typeface=""/>
      </a:majorFont>
      <a:minorFont>
        <a:latin typeface="黑体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lnDef>
  </a:objectDefaults>
  <a:extraClrSchemeLst>
    <a:extraClrScheme>
      <a:clrScheme name="1_天津中医一附院模版 20100726 1">
        <a:dk1>
          <a:srgbClr val="5F5F5F"/>
        </a:dk1>
        <a:lt1>
          <a:srgbClr val="FFFFFF"/>
        </a:lt1>
        <a:dk2>
          <a:srgbClr val="000000"/>
        </a:dk2>
        <a:lt2>
          <a:srgbClr val="B2B2B2"/>
        </a:lt2>
        <a:accent1>
          <a:srgbClr val="000000"/>
        </a:accent1>
        <a:accent2>
          <a:srgbClr val="C0C0C0"/>
        </a:accent2>
        <a:accent3>
          <a:srgbClr val="FFFFFF"/>
        </a:accent3>
        <a:accent4>
          <a:srgbClr val="505050"/>
        </a:accent4>
        <a:accent5>
          <a:srgbClr val="AAAAAA"/>
        </a:accent5>
        <a:accent6>
          <a:srgbClr val="AEAEAE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天津中医一附院模版 20100726 2">
        <a:dk1>
          <a:srgbClr val="5F5F5F"/>
        </a:dk1>
        <a:lt1>
          <a:srgbClr val="BBE5FF"/>
        </a:lt1>
        <a:dk2>
          <a:srgbClr val="000000"/>
        </a:dk2>
        <a:lt2>
          <a:srgbClr val="FFFFFF"/>
        </a:lt2>
        <a:accent1>
          <a:srgbClr val="336699"/>
        </a:accent1>
        <a:accent2>
          <a:srgbClr val="CCCCFF"/>
        </a:accent2>
        <a:accent3>
          <a:srgbClr val="AAAAAA"/>
        </a:accent3>
        <a:accent4>
          <a:srgbClr val="9FC3DA"/>
        </a:accent4>
        <a:accent5>
          <a:srgbClr val="ADB8CA"/>
        </a:accent5>
        <a:accent6>
          <a:srgbClr val="B9B9E7"/>
        </a:accent6>
        <a:hlink>
          <a:srgbClr val="918BDB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3">
        <a:dk1>
          <a:srgbClr val="DDDDDD"/>
        </a:dk1>
        <a:lt1>
          <a:srgbClr val="EAF29E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993300"/>
        </a:accent2>
        <a:accent3>
          <a:srgbClr val="C0AAAA"/>
        </a:accent3>
        <a:accent4>
          <a:srgbClr val="C8CF86"/>
        </a:accent4>
        <a:accent5>
          <a:srgbClr val="FFCAAA"/>
        </a:accent5>
        <a:accent6>
          <a:srgbClr val="8A2D00"/>
        </a:accent6>
        <a:hlink>
          <a:srgbClr val="996633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4">
        <a:dk1>
          <a:srgbClr val="6699CC"/>
        </a:dk1>
        <a:lt1>
          <a:srgbClr val="FFFFFF"/>
        </a:lt1>
        <a:dk2>
          <a:srgbClr val="1C1C34"/>
        </a:dk2>
        <a:lt2>
          <a:srgbClr val="CCCCCC"/>
        </a:lt2>
        <a:accent1>
          <a:srgbClr val="3366CC"/>
        </a:accent1>
        <a:accent2>
          <a:srgbClr val="CCCCFF"/>
        </a:accent2>
        <a:accent3>
          <a:srgbClr val="FFFFFF"/>
        </a:accent3>
        <a:accent4>
          <a:srgbClr val="5682AE"/>
        </a:accent4>
        <a:accent5>
          <a:srgbClr val="ADB8E2"/>
        </a:accent5>
        <a:accent6>
          <a:srgbClr val="B9B9E7"/>
        </a:accent6>
        <a:hlink>
          <a:srgbClr val="AA65C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天津中医一附院模版 20100726">
  <a:themeElements>
    <a:clrScheme name="">
      <a:dk1>
        <a:srgbClr val="000000"/>
      </a:dk1>
      <a:lt1>
        <a:srgbClr val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FFFFFF"/>
      </a:accent3>
      <a:accent4>
        <a:srgbClr val="000000"/>
      </a:accent4>
      <a:accent5>
        <a:srgbClr val="B3BCAD"/>
      </a:accent5>
      <a:accent6>
        <a:srgbClr val="217B5E"/>
      </a:accent6>
      <a:hlink>
        <a:srgbClr val="D9BE02"/>
      </a:hlink>
      <a:folHlink>
        <a:srgbClr val="F900F9"/>
      </a:folHlink>
    </a:clrScheme>
    <a:fontScheme name="1_天津中医一附院模版 20100726">
      <a:majorFont>
        <a:latin typeface="黑体"/>
        <a:ea typeface="黑体"/>
        <a:cs typeface=""/>
      </a:majorFont>
      <a:minorFont>
        <a:latin typeface="黑体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lnDef>
  </a:objectDefaults>
  <a:extraClrSchemeLst>
    <a:extraClrScheme>
      <a:clrScheme name="1_天津中医一附院模版 20100726 1">
        <a:dk1>
          <a:srgbClr val="5F5F5F"/>
        </a:dk1>
        <a:lt1>
          <a:srgbClr val="FFFFFF"/>
        </a:lt1>
        <a:dk2>
          <a:srgbClr val="000000"/>
        </a:dk2>
        <a:lt2>
          <a:srgbClr val="B2B2B2"/>
        </a:lt2>
        <a:accent1>
          <a:srgbClr val="000000"/>
        </a:accent1>
        <a:accent2>
          <a:srgbClr val="C0C0C0"/>
        </a:accent2>
        <a:accent3>
          <a:srgbClr val="FFFFFF"/>
        </a:accent3>
        <a:accent4>
          <a:srgbClr val="505050"/>
        </a:accent4>
        <a:accent5>
          <a:srgbClr val="AAAAAA"/>
        </a:accent5>
        <a:accent6>
          <a:srgbClr val="AEAEAE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天津中医一附院模版 20100726 2">
        <a:dk1>
          <a:srgbClr val="5F5F5F"/>
        </a:dk1>
        <a:lt1>
          <a:srgbClr val="BBE5FF"/>
        </a:lt1>
        <a:dk2>
          <a:srgbClr val="000000"/>
        </a:dk2>
        <a:lt2>
          <a:srgbClr val="FFFFFF"/>
        </a:lt2>
        <a:accent1>
          <a:srgbClr val="336699"/>
        </a:accent1>
        <a:accent2>
          <a:srgbClr val="CCCCFF"/>
        </a:accent2>
        <a:accent3>
          <a:srgbClr val="AAAAAA"/>
        </a:accent3>
        <a:accent4>
          <a:srgbClr val="9FC3DA"/>
        </a:accent4>
        <a:accent5>
          <a:srgbClr val="ADB8CA"/>
        </a:accent5>
        <a:accent6>
          <a:srgbClr val="B9B9E7"/>
        </a:accent6>
        <a:hlink>
          <a:srgbClr val="918BDB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3">
        <a:dk1>
          <a:srgbClr val="DDDDDD"/>
        </a:dk1>
        <a:lt1>
          <a:srgbClr val="EAF29E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993300"/>
        </a:accent2>
        <a:accent3>
          <a:srgbClr val="C0AAAA"/>
        </a:accent3>
        <a:accent4>
          <a:srgbClr val="C8CF86"/>
        </a:accent4>
        <a:accent5>
          <a:srgbClr val="FFCAAA"/>
        </a:accent5>
        <a:accent6>
          <a:srgbClr val="8A2D00"/>
        </a:accent6>
        <a:hlink>
          <a:srgbClr val="996633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4">
        <a:dk1>
          <a:srgbClr val="6699CC"/>
        </a:dk1>
        <a:lt1>
          <a:srgbClr val="FFFFFF"/>
        </a:lt1>
        <a:dk2>
          <a:srgbClr val="1C1C34"/>
        </a:dk2>
        <a:lt2>
          <a:srgbClr val="CCCCCC"/>
        </a:lt2>
        <a:accent1>
          <a:srgbClr val="3366CC"/>
        </a:accent1>
        <a:accent2>
          <a:srgbClr val="CCCCFF"/>
        </a:accent2>
        <a:accent3>
          <a:srgbClr val="FFFFFF"/>
        </a:accent3>
        <a:accent4>
          <a:srgbClr val="5682AE"/>
        </a:accent4>
        <a:accent5>
          <a:srgbClr val="ADB8E2"/>
        </a:accent5>
        <a:accent6>
          <a:srgbClr val="B9B9E7"/>
        </a:accent6>
        <a:hlink>
          <a:srgbClr val="AA65C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天津中医一附院模版 20100726">
  <a:themeElements>
    <a:clrScheme name="">
      <a:dk1>
        <a:srgbClr val="000000"/>
      </a:dk1>
      <a:lt1>
        <a:srgbClr val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FFFFFF"/>
      </a:accent3>
      <a:accent4>
        <a:srgbClr val="000000"/>
      </a:accent4>
      <a:accent5>
        <a:srgbClr val="B3BCAD"/>
      </a:accent5>
      <a:accent6>
        <a:srgbClr val="217B5E"/>
      </a:accent6>
      <a:hlink>
        <a:srgbClr val="D9BE02"/>
      </a:hlink>
      <a:folHlink>
        <a:srgbClr val="F900F9"/>
      </a:folHlink>
    </a:clrScheme>
    <a:fontScheme name="1_天津中医一附院模版 20100726">
      <a:majorFont>
        <a:latin typeface="黑体"/>
        <a:ea typeface="黑体"/>
        <a:cs typeface=""/>
      </a:majorFont>
      <a:minorFont>
        <a:latin typeface="黑体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53882" dir="13500000" algn="ctr" rotWithShape="0">
            <a:schemeClr val="bg2">
              <a:alpha val="50000"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华文行楷" panose="02010800040101010101" pitchFamily="2" charset="-122"/>
          </a:defRPr>
        </a:defPPr>
      </a:lstStyle>
    </a:lnDef>
  </a:objectDefaults>
  <a:extraClrSchemeLst>
    <a:extraClrScheme>
      <a:clrScheme name="1_天津中医一附院模版 20100726 1">
        <a:dk1>
          <a:srgbClr val="5F5F5F"/>
        </a:dk1>
        <a:lt1>
          <a:srgbClr val="FFFFFF"/>
        </a:lt1>
        <a:dk2>
          <a:srgbClr val="000000"/>
        </a:dk2>
        <a:lt2>
          <a:srgbClr val="B2B2B2"/>
        </a:lt2>
        <a:accent1>
          <a:srgbClr val="000000"/>
        </a:accent1>
        <a:accent2>
          <a:srgbClr val="C0C0C0"/>
        </a:accent2>
        <a:accent3>
          <a:srgbClr val="FFFFFF"/>
        </a:accent3>
        <a:accent4>
          <a:srgbClr val="505050"/>
        </a:accent4>
        <a:accent5>
          <a:srgbClr val="AAAAAA"/>
        </a:accent5>
        <a:accent6>
          <a:srgbClr val="AEAEAE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天津中医一附院模版 20100726 2">
        <a:dk1>
          <a:srgbClr val="5F5F5F"/>
        </a:dk1>
        <a:lt1>
          <a:srgbClr val="BBE5FF"/>
        </a:lt1>
        <a:dk2>
          <a:srgbClr val="000000"/>
        </a:dk2>
        <a:lt2>
          <a:srgbClr val="FFFFFF"/>
        </a:lt2>
        <a:accent1>
          <a:srgbClr val="336699"/>
        </a:accent1>
        <a:accent2>
          <a:srgbClr val="CCCCFF"/>
        </a:accent2>
        <a:accent3>
          <a:srgbClr val="AAAAAA"/>
        </a:accent3>
        <a:accent4>
          <a:srgbClr val="9FC3DA"/>
        </a:accent4>
        <a:accent5>
          <a:srgbClr val="ADB8CA"/>
        </a:accent5>
        <a:accent6>
          <a:srgbClr val="B9B9E7"/>
        </a:accent6>
        <a:hlink>
          <a:srgbClr val="918BDB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3">
        <a:dk1>
          <a:srgbClr val="DDDDDD"/>
        </a:dk1>
        <a:lt1>
          <a:srgbClr val="EAF29E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993300"/>
        </a:accent2>
        <a:accent3>
          <a:srgbClr val="C0AAAA"/>
        </a:accent3>
        <a:accent4>
          <a:srgbClr val="C8CF86"/>
        </a:accent4>
        <a:accent5>
          <a:srgbClr val="FFCAAA"/>
        </a:accent5>
        <a:accent6>
          <a:srgbClr val="8A2D00"/>
        </a:accent6>
        <a:hlink>
          <a:srgbClr val="996633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天津中医一附院模版 20100726 4">
        <a:dk1>
          <a:srgbClr val="6699CC"/>
        </a:dk1>
        <a:lt1>
          <a:srgbClr val="FFFFFF"/>
        </a:lt1>
        <a:dk2>
          <a:srgbClr val="1C1C34"/>
        </a:dk2>
        <a:lt2>
          <a:srgbClr val="CCCCCC"/>
        </a:lt2>
        <a:accent1>
          <a:srgbClr val="3366CC"/>
        </a:accent1>
        <a:accent2>
          <a:srgbClr val="CCCCFF"/>
        </a:accent2>
        <a:accent3>
          <a:srgbClr val="FFFFFF"/>
        </a:accent3>
        <a:accent4>
          <a:srgbClr val="5682AE"/>
        </a:accent4>
        <a:accent5>
          <a:srgbClr val="ADB8E2"/>
        </a:accent5>
        <a:accent6>
          <a:srgbClr val="B9B9E7"/>
        </a:accent6>
        <a:hlink>
          <a:srgbClr val="AA65C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3295</Words>
  <Application>Microsoft Office PowerPoint</Application>
  <PresentationFormat>全屏显示(4:3)</PresentationFormat>
  <Paragraphs>280</Paragraphs>
  <Slides>33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12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33</vt:i4>
      </vt:variant>
    </vt:vector>
  </HeadingPairs>
  <TitlesOfParts>
    <vt:vector size="45" baseType="lpstr">
      <vt:lpstr>天津中医一附院模版 20100726</vt:lpstr>
      <vt:lpstr>1_天津中医一附院模版 20100726</vt:lpstr>
      <vt:lpstr>2_天津中医一附院模版 20100726</vt:lpstr>
      <vt:lpstr>3_天津中医一附院模版 20100726</vt:lpstr>
      <vt:lpstr>4_天津中医一附院模版 20100726</vt:lpstr>
      <vt:lpstr>5_天津中医一附院模版 20100726</vt:lpstr>
      <vt:lpstr>6_天津中医一附院模版 20100726</vt:lpstr>
      <vt:lpstr>7_天津中医一附院模版 20100726</vt:lpstr>
      <vt:lpstr>8_天津中医一附院模版 20100726</vt:lpstr>
      <vt:lpstr>9_天津中医一附院模版 20100726</vt:lpstr>
      <vt:lpstr>10_天津中医一附院模版 20100726</vt:lpstr>
      <vt:lpstr>11_天津中医一附院模版 20100726</vt:lpstr>
      <vt:lpstr>第二节   脊柱病证 二、颈椎病</vt:lpstr>
      <vt:lpstr>目录</vt:lpstr>
      <vt:lpstr>定义</vt:lpstr>
      <vt:lpstr>应用解剖</vt:lpstr>
      <vt:lpstr>应用解剖</vt:lpstr>
      <vt:lpstr>应用解剖</vt:lpstr>
      <vt:lpstr>应用解剖</vt:lpstr>
      <vt:lpstr>应用解剖</vt:lpstr>
      <vt:lpstr>应用解剖</vt:lpstr>
      <vt:lpstr>应用解剖</vt:lpstr>
      <vt:lpstr>病因病机</vt:lpstr>
      <vt:lpstr>病因病机—中医辨证</vt:lpstr>
      <vt:lpstr>诊断</vt:lpstr>
      <vt:lpstr>诊断—颈型颈椎病</vt:lpstr>
      <vt:lpstr>诊断—神经根型颈椎病</vt:lpstr>
      <vt:lpstr>诊断—脊髓型颈椎病</vt:lpstr>
      <vt:lpstr>诊断—椎动脉型颈椎病</vt:lpstr>
      <vt:lpstr>诊断—交感神经型颈椎病</vt:lpstr>
      <vt:lpstr>诊断—混合型颈椎病</vt:lpstr>
      <vt:lpstr>鉴别诊断</vt:lpstr>
      <vt:lpstr>鉴别诊断</vt:lpstr>
      <vt:lpstr>鉴别诊断</vt:lpstr>
      <vt:lpstr>鉴别诊断</vt:lpstr>
      <vt:lpstr>鉴别诊断</vt:lpstr>
      <vt:lpstr>治疗</vt:lpstr>
      <vt:lpstr>治疗</vt:lpstr>
      <vt:lpstr>治疗</vt:lpstr>
      <vt:lpstr>治疗</vt:lpstr>
      <vt:lpstr>治疗</vt:lpstr>
      <vt:lpstr>注意事项</vt:lpstr>
      <vt:lpstr>疗效评定</vt:lpstr>
      <vt:lpstr>思考题</vt:lpstr>
      <vt:lpstr>谢谢！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Liu Hanwen</dc:creator>
  <cp:lastModifiedBy>user</cp:lastModifiedBy>
  <cp:revision>200</cp:revision>
  <dcterms:created xsi:type="dcterms:W3CDTF">2018-03-13T02:17:00Z</dcterms:created>
  <dcterms:modified xsi:type="dcterms:W3CDTF">2018-04-14T00:19:39Z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