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3" r:id="rId3"/>
    <p:sldId id="328" r:id="rId4"/>
    <p:sldId id="329" r:id="rId5"/>
    <p:sldId id="330" r:id="rId6"/>
    <p:sldId id="305" r:id="rId7"/>
    <p:sldId id="309" r:id="rId8"/>
    <p:sldId id="310" r:id="rId9"/>
    <p:sldId id="313" r:id="rId10"/>
    <p:sldId id="314" r:id="rId11"/>
    <p:sldId id="315" r:id="rId12"/>
    <p:sldId id="322" r:id="rId13"/>
    <p:sldId id="323" r:id="rId14"/>
    <p:sldId id="325" r:id="rId15"/>
    <p:sldId id="308" r:id="rId16"/>
    <p:sldId id="287" r:id="rId17"/>
    <p:sldId id="283" r:id="rId18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718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80" autoAdjust="0"/>
    <p:restoredTop sz="92143" autoAdjust="0"/>
  </p:normalViewPr>
  <p:slideViewPr>
    <p:cSldViewPr>
      <p:cViewPr varScale="1">
        <p:scale>
          <a:sx n="85" d="100"/>
          <a:sy n="85" d="100"/>
        </p:scale>
        <p:origin x="-96" y="-6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1CFCBD-59C8-424A-9D76-86999563CF71}" type="doc">
      <dgm:prSet loTypeId="urn:microsoft.com/office/officeart/2005/8/layout/vList4#1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5D873A31-E4FF-4AD0-917C-40B1641086E4}">
      <dgm:prSet phldrT="[文本]" custT="1"/>
      <dgm:spPr/>
      <dgm:t>
        <a:bodyPr/>
        <a:lstStyle/>
        <a:p>
          <a:r>
            <a:rPr lang="zh-CN" altLang="en-US" sz="2400" dirty="0" smtClean="0">
              <a:latin typeface="华文行楷" pitchFamily="2" charset="-122"/>
              <a:ea typeface="华文行楷" pitchFamily="2" charset="-122"/>
            </a:rPr>
            <a:t>了解</a:t>
          </a:r>
        </a:p>
      </dgm:t>
    </dgm:pt>
    <dgm:pt modelId="{FBCFBB97-5CA1-489F-B04A-C1ACBDCED4B8}" type="parTrans" cxnId="{DFC46F5F-99C4-4AD6-8C67-37FC2BE9DAE0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20E0FB2D-0A0F-4DE3-A8C9-528FE902F602}" type="sibTrans" cxnId="{DFC46F5F-99C4-4AD6-8C67-37FC2BE9DAE0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040021CE-D62B-4606-8F85-05BBEFA018A8}">
      <dgm:prSet phldrT="[文本]" custT="1"/>
      <dgm:spPr/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dirty="0" smtClean="0">
              <a:latin typeface="华文行楷" pitchFamily="2" charset="-122"/>
              <a:ea typeface="华文行楷" pitchFamily="2" charset="-122"/>
            </a:rPr>
            <a:t>熟悉</a:t>
          </a:r>
        </a:p>
      </dgm:t>
    </dgm:pt>
    <dgm:pt modelId="{B6925DFE-8B17-4EFE-9C83-99051884F800}" type="parTrans" cxnId="{563191C9-7C81-484F-A821-F1F97C8B65C5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9489B5C2-4B91-41CD-8150-D2912B428F59}" type="sibTrans" cxnId="{563191C9-7C81-484F-A821-F1F97C8B65C5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3139DFF1-EEB9-4A92-B714-E8ED069F76A2}">
      <dgm:prSet phldrT="[文本]" custT="1"/>
      <dgm:spPr/>
      <dgm:t>
        <a:bodyPr/>
        <a:lstStyle/>
        <a:p>
          <a:pPr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dirty="0" smtClean="0">
              <a:latin typeface="华文行楷" pitchFamily="2" charset="-122"/>
              <a:ea typeface="华文行楷" pitchFamily="2" charset="-122"/>
            </a:rPr>
            <a:t>掌握</a:t>
          </a:r>
        </a:p>
      </dgm:t>
    </dgm:pt>
    <dgm:pt modelId="{96F6DF3E-5DF0-46F7-A5C0-D80190FB01B1}" type="parTrans" cxnId="{7CD80AD5-89E7-42BB-B4D9-F7C3ED5FE91C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16356F0B-94AD-4A52-88D9-4631FF40BE39}" type="sibTrans" cxnId="{7CD80AD5-89E7-42BB-B4D9-F7C3ED5FE91C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AE8B781C-31D9-4A8E-8C47-64D5EC03C401}">
      <dgm:prSet phldrT="[文本]" custT="1"/>
      <dgm:spPr/>
      <dgm:t>
        <a:bodyPr/>
        <a:lstStyle/>
        <a:p>
          <a:r>
            <a:rPr lang="zh-CN" altLang="en-US" sz="1800" b="1" dirty="0" smtClean="0"/>
            <a:t>了解运动系统的组成及推拿治疗的主要病种</a:t>
          </a:r>
          <a:endParaRPr lang="zh-CN" altLang="en-US" sz="1800" b="1" dirty="0"/>
        </a:p>
      </dgm:t>
    </dgm:pt>
    <dgm:pt modelId="{6BBFD23C-674A-4F09-92F2-E7078BF22EB5}" type="sibTrans" cxnId="{F725B050-540D-40BA-A893-08D9E5250EA0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7F1BB77F-2C66-456C-8359-F5C6B2DF84FD}" type="parTrans" cxnId="{F725B050-540D-40BA-A893-08D9E5250EA0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F2D82F2C-96B9-4D70-8735-C2C97E461CC5}">
      <dgm:prSet phldrT="[文本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sz="1800" b="1" dirty="0" smtClean="0"/>
            <a:t>熟悉</a:t>
          </a:r>
          <a:r>
            <a:rPr lang="zh-CN" altLang="zh-CN" sz="1800" b="1" dirty="0" smtClean="0"/>
            <a:t>推拿</a:t>
          </a:r>
          <a:r>
            <a:rPr lang="zh-CN" altLang="en-US" sz="1800" b="1" dirty="0" smtClean="0"/>
            <a:t>调节运动</a:t>
          </a:r>
          <a:r>
            <a:rPr lang="zh-CN" altLang="zh-CN" sz="1800" b="1" dirty="0" smtClean="0"/>
            <a:t>系统的</a:t>
          </a:r>
          <a:r>
            <a:rPr lang="zh-CN" altLang="en-US" sz="1800" b="1" dirty="0" smtClean="0"/>
            <a:t>作用靶点及效应</a:t>
          </a:r>
          <a:endParaRPr lang="zh-CN" altLang="en-US" sz="1800" b="1" dirty="0" smtClean="0">
            <a:latin typeface="微软雅黑" pitchFamily="34" charset="-122"/>
            <a:ea typeface="微软雅黑" pitchFamily="34" charset="-122"/>
          </a:endParaRPr>
        </a:p>
      </dgm:t>
    </dgm:pt>
    <dgm:pt modelId="{0A74A5F0-6CB0-445A-9E45-05B71539FE62}" type="sibTrans" cxnId="{0E636EAB-4FB6-4220-BA0C-AC3C2EE3737C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C36E1E91-5F4B-4856-A5A8-8999E792E7FC}" type="parTrans" cxnId="{0E636EAB-4FB6-4220-BA0C-AC3C2EE3737C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89AF3EF9-F1AE-4F46-9A25-B48BEC4C980E}">
      <dgm:prSet phldrT="[文本]" custT="1"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CN" altLang="en-US" sz="1800" b="1" dirty="0" smtClean="0"/>
            <a:t>掌握推拿</a:t>
          </a:r>
          <a:r>
            <a:rPr lang="zh-CN" altLang="en-US" sz="1800" dirty="0" smtClean="0">
              <a:latin typeface="黑体" pitchFamily="49" charset="-122"/>
              <a:ea typeface="黑体" pitchFamily="49" charset="-122"/>
            </a:rPr>
            <a:t>调节运动系统</a:t>
          </a:r>
          <a:r>
            <a:rPr lang="zh-CN" altLang="zh-CN" sz="1800" b="1" dirty="0" smtClean="0"/>
            <a:t>的作用机制</a:t>
          </a:r>
          <a:endParaRPr lang="zh-CN" altLang="en-US" sz="1800" b="1" dirty="0"/>
        </a:p>
      </dgm:t>
    </dgm:pt>
    <dgm:pt modelId="{A4EEE9A2-A60B-40FB-92BB-A245013D23D9}" type="sibTrans" cxnId="{64A8866E-D0FB-46FC-A173-1C9692712422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F2A66E8A-245B-473A-A3B7-3FB276567832}" type="parTrans" cxnId="{64A8866E-D0FB-46FC-A173-1C9692712422}">
      <dgm:prSet/>
      <dgm:spPr/>
      <dgm:t>
        <a:bodyPr/>
        <a:lstStyle/>
        <a:p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1D68E3B4-DDCF-4CE4-B255-EB3E35589CCF}" type="pres">
      <dgm:prSet presAssocID="{B31CFCBD-59C8-424A-9D76-86999563CF71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D992C98-1DDC-4C3F-BC63-EDCFC8498F96}" type="pres">
      <dgm:prSet presAssocID="{5D873A31-E4FF-4AD0-917C-40B1641086E4}" presName="comp" presStyleCnt="0"/>
      <dgm:spPr/>
    </dgm:pt>
    <dgm:pt modelId="{5AF459D6-E495-4679-975D-D213E8BACCA7}" type="pres">
      <dgm:prSet presAssocID="{5D873A31-E4FF-4AD0-917C-40B1641086E4}" presName="box" presStyleLbl="node1" presStyleIdx="0" presStyleCnt="3"/>
      <dgm:spPr/>
      <dgm:t>
        <a:bodyPr/>
        <a:lstStyle/>
        <a:p>
          <a:endParaRPr lang="zh-CN" altLang="en-US"/>
        </a:p>
      </dgm:t>
    </dgm:pt>
    <dgm:pt modelId="{250DDA1F-E050-46B7-933D-C3BA332F076E}" type="pres">
      <dgm:prSet presAssocID="{5D873A31-E4FF-4AD0-917C-40B1641086E4}" presName="img" presStyleLbl="fgImgPlace1" presStyleIdx="0" presStyleCnt="3" custScaleX="7215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423167B-A2E8-4EF8-82A2-E85CA1C43E90}" type="pres">
      <dgm:prSet presAssocID="{5D873A31-E4FF-4AD0-917C-40B1641086E4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69A5D8-059E-46B4-860F-06BE033637A3}" type="pres">
      <dgm:prSet presAssocID="{20E0FB2D-0A0F-4DE3-A8C9-528FE902F602}" presName="spacer" presStyleCnt="0"/>
      <dgm:spPr/>
    </dgm:pt>
    <dgm:pt modelId="{89888483-7123-427E-961B-A81CA854F969}" type="pres">
      <dgm:prSet presAssocID="{040021CE-D62B-4606-8F85-05BBEFA018A8}" presName="comp" presStyleCnt="0"/>
      <dgm:spPr/>
    </dgm:pt>
    <dgm:pt modelId="{DE31EE4C-C2BF-4546-B30A-14BBDF6D7C1A}" type="pres">
      <dgm:prSet presAssocID="{040021CE-D62B-4606-8F85-05BBEFA018A8}" presName="box" presStyleLbl="node1" presStyleIdx="1" presStyleCnt="3"/>
      <dgm:spPr/>
      <dgm:t>
        <a:bodyPr/>
        <a:lstStyle/>
        <a:p>
          <a:endParaRPr lang="zh-CN" altLang="en-US"/>
        </a:p>
      </dgm:t>
    </dgm:pt>
    <dgm:pt modelId="{A59414A2-AAF5-4FDA-9DB3-14DDFCFB60CB}" type="pres">
      <dgm:prSet presAssocID="{040021CE-D62B-4606-8F85-05BBEFA018A8}" presName="img" presStyleLbl="fgImgPlace1" presStyleIdx="1" presStyleCnt="3" custScaleX="7215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915CAD9-792D-4668-B2C1-227F8266F552}" type="pres">
      <dgm:prSet presAssocID="{040021CE-D62B-4606-8F85-05BBEFA018A8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52492BC-BBEF-4169-AD12-D899BED78AA4}" type="pres">
      <dgm:prSet presAssocID="{9489B5C2-4B91-41CD-8150-D2912B428F59}" presName="spacer" presStyleCnt="0"/>
      <dgm:spPr/>
    </dgm:pt>
    <dgm:pt modelId="{1631987D-286F-4444-AB35-5270997DE112}" type="pres">
      <dgm:prSet presAssocID="{3139DFF1-EEB9-4A92-B714-E8ED069F76A2}" presName="comp" presStyleCnt="0"/>
      <dgm:spPr/>
    </dgm:pt>
    <dgm:pt modelId="{5097FD80-1EC2-432C-A7C7-E400E5B465BE}" type="pres">
      <dgm:prSet presAssocID="{3139DFF1-EEB9-4A92-B714-E8ED069F76A2}" presName="box" presStyleLbl="node1" presStyleIdx="2" presStyleCnt="3"/>
      <dgm:spPr/>
      <dgm:t>
        <a:bodyPr/>
        <a:lstStyle/>
        <a:p>
          <a:endParaRPr lang="zh-CN" altLang="en-US"/>
        </a:p>
      </dgm:t>
    </dgm:pt>
    <dgm:pt modelId="{AD4EE4BA-2A6B-4BCE-BDC4-EF88752D6266}" type="pres">
      <dgm:prSet presAssocID="{3139DFF1-EEB9-4A92-B714-E8ED069F76A2}" presName="img" presStyleLbl="fgImgPlace1" presStyleIdx="2" presStyleCnt="3" custScaleX="7215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CF7F374-7DC3-4D50-ABC1-56F087FAE7D8}" type="pres">
      <dgm:prSet presAssocID="{3139DFF1-EEB9-4A92-B714-E8ED069F76A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F618DD9-6A86-47D4-8139-BB31BF8B2B86}" type="presOf" srcId="{3139DFF1-EEB9-4A92-B714-E8ED069F76A2}" destId="{9CF7F374-7DC3-4D50-ABC1-56F087FAE7D8}" srcOrd="1" destOrd="0" presId="urn:microsoft.com/office/officeart/2005/8/layout/vList4#1"/>
    <dgm:cxn modelId="{8E9DC451-C1DC-4B78-AC21-EF868DC2A8A8}" type="presOf" srcId="{89AF3EF9-F1AE-4F46-9A25-B48BEC4C980E}" destId="{5097FD80-1EC2-432C-A7C7-E400E5B465BE}" srcOrd="0" destOrd="1" presId="urn:microsoft.com/office/officeart/2005/8/layout/vList4#1"/>
    <dgm:cxn modelId="{64A8866E-D0FB-46FC-A173-1C9692712422}" srcId="{3139DFF1-EEB9-4A92-B714-E8ED069F76A2}" destId="{89AF3EF9-F1AE-4F46-9A25-B48BEC4C980E}" srcOrd="0" destOrd="0" parTransId="{F2A66E8A-245B-473A-A3B7-3FB276567832}" sibTransId="{A4EEE9A2-A60B-40FB-92BB-A245013D23D9}"/>
    <dgm:cxn modelId="{4DA35A6D-CFE3-4E49-BCB9-F57D3F582A20}" type="presOf" srcId="{AE8B781C-31D9-4A8E-8C47-64D5EC03C401}" destId="{1423167B-A2E8-4EF8-82A2-E85CA1C43E90}" srcOrd="1" destOrd="1" presId="urn:microsoft.com/office/officeart/2005/8/layout/vList4#1"/>
    <dgm:cxn modelId="{7A137786-9B64-425B-A012-E00893F2214C}" type="presOf" srcId="{5D873A31-E4FF-4AD0-917C-40B1641086E4}" destId="{1423167B-A2E8-4EF8-82A2-E85CA1C43E90}" srcOrd="1" destOrd="0" presId="urn:microsoft.com/office/officeart/2005/8/layout/vList4#1"/>
    <dgm:cxn modelId="{441880CB-8730-46DB-9784-060C4D6BA8D8}" type="presOf" srcId="{B31CFCBD-59C8-424A-9D76-86999563CF71}" destId="{1D68E3B4-DDCF-4CE4-B255-EB3E35589CCF}" srcOrd="0" destOrd="0" presId="urn:microsoft.com/office/officeart/2005/8/layout/vList4#1"/>
    <dgm:cxn modelId="{BA1ADB22-B971-4449-A699-B7A0AE2557A1}" type="presOf" srcId="{F2D82F2C-96B9-4D70-8735-C2C97E461CC5}" destId="{A915CAD9-792D-4668-B2C1-227F8266F552}" srcOrd="1" destOrd="1" presId="urn:microsoft.com/office/officeart/2005/8/layout/vList4#1"/>
    <dgm:cxn modelId="{088026C2-6EAC-494A-8CDF-276742B7A3AD}" type="presOf" srcId="{5D873A31-E4FF-4AD0-917C-40B1641086E4}" destId="{5AF459D6-E495-4679-975D-D213E8BACCA7}" srcOrd="0" destOrd="0" presId="urn:microsoft.com/office/officeart/2005/8/layout/vList4#1"/>
    <dgm:cxn modelId="{563191C9-7C81-484F-A821-F1F97C8B65C5}" srcId="{B31CFCBD-59C8-424A-9D76-86999563CF71}" destId="{040021CE-D62B-4606-8F85-05BBEFA018A8}" srcOrd="1" destOrd="0" parTransId="{B6925DFE-8B17-4EFE-9C83-99051884F800}" sibTransId="{9489B5C2-4B91-41CD-8150-D2912B428F59}"/>
    <dgm:cxn modelId="{996989D6-26BB-4BE8-A689-3BFD76C18E87}" type="presOf" srcId="{F2D82F2C-96B9-4D70-8735-C2C97E461CC5}" destId="{DE31EE4C-C2BF-4546-B30A-14BBDF6D7C1A}" srcOrd="0" destOrd="1" presId="urn:microsoft.com/office/officeart/2005/8/layout/vList4#1"/>
    <dgm:cxn modelId="{DFC46F5F-99C4-4AD6-8C67-37FC2BE9DAE0}" srcId="{B31CFCBD-59C8-424A-9D76-86999563CF71}" destId="{5D873A31-E4FF-4AD0-917C-40B1641086E4}" srcOrd="0" destOrd="0" parTransId="{FBCFBB97-5CA1-489F-B04A-C1ACBDCED4B8}" sibTransId="{20E0FB2D-0A0F-4DE3-A8C9-528FE902F602}"/>
    <dgm:cxn modelId="{F725B050-540D-40BA-A893-08D9E5250EA0}" srcId="{5D873A31-E4FF-4AD0-917C-40B1641086E4}" destId="{AE8B781C-31D9-4A8E-8C47-64D5EC03C401}" srcOrd="0" destOrd="0" parTransId="{7F1BB77F-2C66-456C-8359-F5C6B2DF84FD}" sibTransId="{6BBFD23C-674A-4F09-92F2-E7078BF22EB5}"/>
    <dgm:cxn modelId="{A29CA478-5011-4E80-BEE1-A1655F1F3C74}" type="presOf" srcId="{3139DFF1-EEB9-4A92-B714-E8ED069F76A2}" destId="{5097FD80-1EC2-432C-A7C7-E400E5B465BE}" srcOrd="0" destOrd="0" presId="urn:microsoft.com/office/officeart/2005/8/layout/vList4#1"/>
    <dgm:cxn modelId="{A162FE23-6C7D-4EBA-81BF-D215ACE4C16C}" type="presOf" srcId="{AE8B781C-31D9-4A8E-8C47-64D5EC03C401}" destId="{5AF459D6-E495-4679-975D-D213E8BACCA7}" srcOrd="0" destOrd="1" presId="urn:microsoft.com/office/officeart/2005/8/layout/vList4#1"/>
    <dgm:cxn modelId="{BD9C5924-C8EF-4820-9A2B-9DC1190BE17D}" type="presOf" srcId="{89AF3EF9-F1AE-4F46-9A25-B48BEC4C980E}" destId="{9CF7F374-7DC3-4D50-ABC1-56F087FAE7D8}" srcOrd="1" destOrd="1" presId="urn:microsoft.com/office/officeart/2005/8/layout/vList4#1"/>
    <dgm:cxn modelId="{DA691941-4AD5-4841-9EA5-7C7820305686}" type="presOf" srcId="{040021CE-D62B-4606-8F85-05BBEFA018A8}" destId="{DE31EE4C-C2BF-4546-B30A-14BBDF6D7C1A}" srcOrd="0" destOrd="0" presId="urn:microsoft.com/office/officeart/2005/8/layout/vList4#1"/>
    <dgm:cxn modelId="{7CD80AD5-89E7-42BB-B4D9-F7C3ED5FE91C}" srcId="{B31CFCBD-59C8-424A-9D76-86999563CF71}" destId="{3139DFF1-EEB9-4A92-B714-E8ED069F76A2}" srcOrd="2" destOrd="0" parTransId="{96F6DF3E-5DF0-46F7-A5C0-D80190FB01B1}" sibTransId="{16356F0B-94AD-4A52-88D9-4631FF40BE39}"/>
    <dgm:cxn modelId="{323F7EA3-62AD-405E-A805-396855F92915}" type="presOf" srcId="{040021CE-D62B-4606-8F85-05BBEFA018A8}" destId="{A915CAD9-792D-4668-B2C1-227F8266F552}" srcOrd="1" destOrd="0" presId="urn:microsoft.com/office/officeart/2005/8/layout/vList4#1"/>
    <dgm:cxn modelId="{0E636EAB-4FB6-4220-BA0C-AC3C2EE3737C}" srcId="{040021CE-D62B-4606-8F85-05BBEFA018A8}" destId="{F2D82F2C-96B9-4D70-8735-C2C97E461CC5}" srcOrd="0" destOrd="0" parTransId="{C36E1E91-5F4B-4856-A5A8-8999E792E7FC}" sibTransId="{0A74A5F0-6CB0-445A-9E45-05B71539FE62}"/>
    <dgm:cxn modelId="{B0760CB6-12B7-400B-82BA-0DFA758225D1}" type="presParOf" srcId="{1D68E3B4-DDCF-4CE4-B255-EB3E35589CCF}" destId="{DD992C98-1DDC-4C3F-BC63-EDCFC8498F96}" srcOrd="0" destOrd="0" presId="urn:microsoft.com/office/officeart/2005/8/layout/vList4#1"/>
    <dgm:cxn modelId="{75757984-2864-4DBA-8DC3-7819C611DB48}" type="presParOf" srcId="{DD992C98-1DDC-4C3F-BC63-EDCFC8498F96}" destId="{5AF459D6-E495-4679-975D-D213E8BACCA7}" srcOrd="0" destOrd="0" presId="urn:microsoft.com/office/officeart/2005/8/layout/vList4#1"/>
    <dgm:cxn modelId="{39F824EB-D0EB-48ED-BC8E-B14CA9349B7A}" type="presParOf" srcId="{DD992C98-1DDC-4C3F-BC63-EDCFC8498F96}" destId="{250DDA1F-E050-46B7-933D-C3BA332F076E}" srcOrd="1" destOrd="0" presId="urn:microsoft.com/office/officeart/2005/8/layout/vList4#1"/>
    <dgm:cxn modelId="{783B36D0-1930-4F62-87A0-88368CE16177}" type="presParOf" srcId="{DD992C98-1DDC-4C3F-BC63-EDCFC8498F96}" destId="{1423167B-A2E8-4EF8-82A2-E85CA1C43E90}" srcOrd="2" destOrd="0" presId="urn:microsoft.com/office/officeart/2005/8/layout/vList4#1"/>
    <dgm:cxn modelId="{602DBA7B-609D-4A6E-8260-98C88F2DD217}" type="presParOf" srcId="{1D68E3B4-DDCF-4CE4-B255-EB3E35589CCF}" destId="{B769A5D8-059E-46B4-860F-06BE033637A3}" srcOrd="1" destOrd="0" presId="urn:microsoft.com/office/officeart/2005/8/layout/vList4#1"/>
    <dgm:cxn modelId="{3D2F7F2E-50B0-41EC-AF1B-91113970AE3C}" type="presParOf" srcId="{1D68E3B4-DDCF-4CE4-B255-EB3E35589CCF}" destId="{89888483-7123-427E-961B-A81CA854F969}" srcOrd="2" destOrd="0" presId="urn:microsoft.com/office/officeart/2005/8/layout/vList4#1"/>
    <dgm:cxn modelId="{96EE20D5-1FD1-4B27-85C0-43C8789A7D3E}" type="presParOf" srcId="{89888483-7123-427E-961B-A81CA854F969}" destId="{DE31EE4C-C2BF-4546-B30A-14BBDF6D7C1A}" srcOrd="0" destOrd="0" presId="urn:microsoft.com/office/officeart/2005/8/layout/vList4#1"/>
    <dgm:cxn modelId="{EB007E68-D97A-4DE4-BE6F-BBB2E27CDAA7}" type="presParOf" srcId="{89888483-7123-427E-961B-A81CA854F969}" destId="{A59414A2-AAF5-4FDA-9DB3-14DDFCFB60CB}" srcOrd="1" destOrd="0" presId="urn:microsoft.com/office/officeart/2005/8/layout/vList4#1"/>
    <dgm:cxn modelId="{F0AAD216-6CE2-4BEA-8831-90EA0B42E3F0}" type="presParOf" srcId="{89888483-7123-427E-961B-A81CA854F969}" destId="{A915CAD9-792D-4668-B2C1-227F8266F552}" srcOrd="2" destOrd="0" presId="urn:microsoft.com/office/officeart/2005/8/layout/vList4#1"/>
    <dgm:cxn modelId="{20D4B015-C2F7-428C-9C4F-1E3A51D44A96}" type="presParOf" srcId="{1D68E3B4-DDCF-4CE4-B255-EB3E35589CCF}" destId="{B52492BC-BBEF-4169-AD12-D899BED78AA4}" srcOrd="3" destOrd="0" presId="urn:microsoft.com/office/officeart/2005/8/layout/vList4#1"/>
    <dgm:cxn modelId="{F32C8744-D6B5-4F88-95CE-44E0BB2EE55F}" type="presParOf" srcId="{1D68E3B4-DDCF-4CE4-B255-EB3E35589CCF}" destId="{1631987D-286F-4444-AB35-5270997DE112}" srcOrd="4" destOrd="0" presId="urn:microsoft.com/office/officeart/2005/8/layout/vList4#1"/>
    <dgm:cxn modelId="{AFB1A300-3A2C-4411-AFAF-D400D8A6D0E4}" type="presParOf" srcId="{1631987D-286F-4444-AB35-5270997DE112}" destId="{5097FD80-1EC2-432C-A7C7-E400E5B465BE}" srcOrd="0" destOrd="0" presId="urn:microsoft.com/office/officeart/2005/8/layout/vList4#1"/>
    <dgm:cxn modelId="{A3134D95-BDA6-4046-972E-92666B950150}" type="presParOf" srcId="{1631987D-286F-4444-AB35-5270997DE112}" destId="{AD4EE4BA-2A6B-4BCE-BDC4-EF88752D6266}" srcOrd="1" destOrd="0" presId="urn:microsoft.com/office/officeart/2005/8/layout/vList4#1"/>
    <dgm:cxn modelId="{258671CA-13E2-41E7-9FFE-6CF785325D4D}" type="presParOf" srcId="{1631987D-286F-4444-AB35-5270997DE112}" destId="{9CF7F374-7DC3-4D50-ABC1-56F087FAE7D8}" srcOrd="2" destOrd="0" presId="urn:microsoft.com/office/officeart/2005/8/layout/vList4#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9EAE8F-911A-4981-9579-D83A287C5C8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FE0B18A-3644-4CD5-85DF-52A929AE00D6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2400" dirty="0" smtClean="0">
              <a:latin typeface="微软雅黑" pitchFamily="34" charset="-122"/>
              <a:ea typeface="微软雅黑" pitchFamily="34" charset="-122"/>
            </a:rPr>
            <a:t>一</a:t>
          </a:r>
          <a:endParaRPr lang="zh-CN" altLang="en-US" sz="2400" dirty="0">
            <a:latin typeface="微软雅黑" pitchFamily="34" charset="-122"/>
            <a:ea typeface="微软雅黑" pitchFamily="34" charset="-122"/>
          </a:endParaRPr>
        </a:p>
      </dgm:t>
    </dgm:pt>
    <dgm:pt modelId="{8FB3E7EE-D089-4360-A0ED-8CD0488FEFBA}" type="parTrans" cxnId="{42D1E474-0A6F-42E1-8C26-8A8E0B7F455F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BC7ECC3B-C826-4DC8-A8F3-070B71090166}" type="sibTrans" cxnId="{42D1E474-0A6F-42E1-8C26-8A8E0B7F455F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CBFA8F5E-D24E-40B9-9A10-CC1C0F0E0747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800" dirty="0" smtClean="0">
              <a:latin typeface="微软雅黑" pitchFamily="34" charset="-122"/>
              <a:ea typeface="微软雅黑" pitchFamily="34" charset="-122"/>
            </a:rPr>
            <a:t>推拿对肌肉功能状态的调节作用</a:t>
          </a:r>
          <a:endParaRPr lang="zh-CN" altLang="en-US" sz="1800" dirty="0">
            <a:latin typeface="微软雅黑" pitchFamily="34" charset="-122"/>
            <a:ea typeface="微软雅黑" pitchFamily="34" charset="-122"/>
          </a:endParaRPr>
        </a:p>
      </dgm:t>
    </dgm:pt>
    <dgm:pt modelId="{EA877032-1F0A-4EC5-B6F4-9354978B0E64}" type="parTrans" cxnId="{32E6442C-FD17-464C-BEBF-3C6CA5340B15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B0B9F392-6803-4413-B9A2-D64A907324FD}" type="sibTrans" cxnId="{32E6442C-FD17-464C-BEBF-3C6CA5340B15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174EC926-1C0E-48E2-A221-E0FD0398EC25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2400" dirty="0" smtClean="0">
              <a:latin typeface="微软雅黑" pitchFamily="34" charset="-122"/>
              <a:ea typeface="微软雅黑" pitchFamily="34" charset="-122"/>
            </a:rPr>
            <a:t>二</a:t>
          </a:r>
          <a:endParaRPr lang="zh-CN" altLang="en-US" sz="2400" dirty="0">
            <a:latin typeface="微软雅黑" pitchFamily="34" charset="-122"/>
            <a:ea typeface="微软雅黑" pitchFamily="34" charset="-122"/>
          </a:endParaRPr>
        </a:p>
      </dgm:t>
    </dgm:pt>
    <dgm:pt modelId="{B328BFA9-0834-4C98-A0C4-43BD1B13FD87}" type="parTrans" cxnId="{42B526B8-A1A3-4BEA-AC95-11AF0D59802B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ED073475-C697-4641-BA4D-F745BC8CA9CD}" type="sibTrans" cxnId="{42B526B8-A1A3-4BEA-AC95-11AF0D59802B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DB51B584-21EB-404A-B110-7088589DF921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800" dirty="0" smtClean="0">
              <a:latin typeface="微软雅黑" pitchFamily="34" charset="-122"/>
              <a:ea typeface="微软雅黑" pitchFamily="34" charset="-122"/>
            </a:rPr>
            <a:t>推拿对突出物位置的调节作用</a:t>
          </a:r>
          <a:endParaRPr lang="zh-CN" altLang="en-US" sz="1800" dirty="0">
            <a:latin typeface="微软雅黑" pitchFamily="34" charset="-122"/>
            <a:ea typeface="微软雅黑" pitchFamily="34" charset="-122"/>
          </a:endParaRPr>
        </a:p>
      </dgm:t>
    </dgm:pt>
    <dgm:pt modelId="{D66FCC83-777A-44AA-B292-8CD7C21DCBB2}" type="parTrans" cxnId="{A3B94AB3-FEE3-402C-92BF-60093ACB1B0E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E9B5F4BF-7010-468C-A4AD-0CF0B130DE83}" type="sibTrans" cxnId="{A3B94AB3-FEE3-402C-92BF-60093ACB1B0E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8BDCE20D-5284-4668-A29C-40007F643901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2400" dirty="0" smtClean="0">
              <a:latin typeface="微软雅黑" pitchFamily="34" charset="-122"/>
              <a:ea typeface="微软雅黑" pitchFamily="34" charset="-122"/>
            </a:rPr>
            <a:t>三</a:t>
          </a:r>
          <a:endParaRPr lang="zh-CN" altLang="en-US" sz="2400" dirty="0">
            <a:latin typeface="微软雅黑" pitchFamily="34" charset="-122"/>
            <a:ea typeface="微软雅黑" pitchFamily="34" charset="-122"/>
          </a:endParaRPr>
        </a:p>
      </dgm:t>
    </dgm:pt>
    <dgm:pt modelId="{0BDA8E73-33A4-4CBC-97EA-2DD32F58D938}" type="parTrans" cxnId="{FA646B2A-7B3E-4980-A71E-BEA0A6444729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5F30217E-3E78-4563-9D29-118EF7931160}" type="sibTrans" cxnId="{FA646B2A-7B3E-4980-A71E-BEA0A6444729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AEFC470B-4114-456B-B48F-5CC19DA5E30C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800" dirty="0" smtClean="0">
              <a:latin typeface="微软雅黑" pitchFamily="34" charset="-122"/>
              <a:ea typeface="微软雅黑" pitchFamily="34" charset="-122"/>
            </a:rPr>
            <a:t>推拿对肌腱、筋膜功能的调节作用</a:t>
          </a:r>
          <a:endParaRPr lang="zh-CN" altLang="en-US" sz="1800" dirty="0">
            <a:latin typeface="微软雅黑" pitchFamily="34" charset="-122"/>
            <a:ea typeface="微软雅黑" pitchFamily="34" charset="-122"/>
          </a:endParaRPr>
        </a:p>
      </dgm:t>
    </dgm:pt>
    <dgm:pt modelId="{C0563B66-F195-49E4-9415-F95C873C716F}" type="parTrans" cxnId="{9F0C3BDF-6DEB-4A78-A08E-8EAB4BF6F09D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4C413741-2171-41CB-AC7D-FCCD3CCCC69F}" type="sibTrans" cxnId="{9F0C3BDF-6DEB-4A78-A08E-8EAB4BF6F09D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7AF23E67-F597-4917-A3E9-10E252413F04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2400" dirty="0" smtClean="0">
              <a:latin typeface="微软雅黑" pitchFamily="34" charset="-122"/>
              <a:ea typeface="微软雅黑" pitchFamily="34" charset="-122"/>
            </a:rPr>
            <a:t>四</a:t>
          </a:r>
          <a:endParaRPr lang="zh-CN" altLang="en-US" sz="2400" dirty="0">
            <a:latin typeface="微软雅黑" pitchFamily="34" charset="-122"/>
            <a:ea typeface="微软雅黑" pitchFamily="34" charset="-122"/>
          </a:endParaRPr>
        </a:p>
      </dgm:t>
    </dgm:pt>
    <dgm:pt modelId="{515883A4-7826-4A23-B1A6-969F117B5EDB}" type="parTrans" cxnId="{E20AF2A5-4D1B-42ED-B2DA-6B31750EF08A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F640EC85-A9D7-44D7-AC57-97E71EF273F8}" type="sibTrans" cxnId="{E20AF2A5-4D1B-42ED-B2DA-6B31750EF08A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7898B977-7241-40CB-839D-FD03DB55EBDA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800" dirty="0" smtClean="0">
              <a:latin typeface="微软雅黑" pitchFamily="34" charset="-122"/>
              <a:ea typeface="微软雅黑" pitchFamily="34" charset="-122"/>
            </a:rPr>
            <a:t>推拿对“筋出槽、骨错缝”的调节作用</a:t>
          </a:r>
          <a:endParaRPr lang="zh-CN" altLang="en-US" sz="1800" dirty="0">
            <a:latin typeface="微软雅黑" pitchFamily="34" charset="-122"/>
            <a:ea typeface="微软雅黑" pitchFamily="34" charset="-122"/>
          </a:endParaRPr>
        </a:p>
      </dgm:t>
    </dgm:pt>
    <dgm:pt modelId="{E989F1B4-0EBF-4B1B-A16E-6A76CE80290F}" type="parTrans" cxnId="{2D83B69A-FF84-4DBA-A699-06A41B9AC8C6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236E5364-8A08-4480-A609-1A68E0FB12E5}" type="sibTrans" cxnId="{2D83B69A-FF84-4DBA-A699-06A41B9AC8C6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6FA1BF32-962B-4213-A9FD-92863B1F8C33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2400" dirty="0" smtClean="0">
              <a:latin typeface="微软雅黑" pitchFamily="34" charset="-122"/>
              <a:ea typeface="微软雅黑" pitchFamily="34" charset="-122"/>
            </a:rPr>
            <a:t>五</a:t>
          </a:r>
          <a:endParaRPr lang="zh-CN" altLang="en-US" sz="2400" dirty="0">
            <a:latin typeface="微软雅黑" pitchFamily="34" charset="-122"/>
            <a:ea typeface="微软雅黑" pitchFamily="34" charset="-122"/>
          </a:endParaRPr>
        </a:p>
      </dgm:t>
    </dgm:pt>
    <dgm:pt modelId="{CA6BBDC1-2936-47D1-AA5E-8D553A7C314C}" type="parTrans" cxnId="{272A823D-12A8-486E-B72A-94B01F8DD5CF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6AEDA131-E548-494F-BBFB-AA77D3959F98}" type="sibTrans" cxnId="{272A823D-12A8-486E-B72A-94B01F8DD5CF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194A0B1E-0289-42E0-A719-C40004919CE5}">
      <dgm:prSet phldrT="[文本]" custT="1"/>
      <dgm:spPr/>
      <dgm:t>
        <a:bodyPr/>
        <a:lstStyle/>
        <a:p>
          <a:pPr>
            <a:lnSpc>
              <a:spcPct val="100000"/>
            </a:lnSpc>
          </a:pPr>
          <a:r>
            <a:rPr lang="zh-CN" altLang="en-US" sz="1800" dirty="0" smtClean="0">
              <a:latin typeface="微软雅黑" pitchFamily="34" charset="-122"/>
              <a:ea typeface="微软雅黑" pitchFamily="34" charset="-122"/>
            </a:rPr>
            <a:t>推拿对组织修复的调节作用</a:t>
          </a:r>
          <a:endParaRPr lang="zh-CN" altLang="en-US" sz="1800" dirty="0">
            <a:latin typeface="微软雅黑" pitchFamily="34" charset="-122"/>
            <a:ea typeface="微软雅黑" pitchFamily="34" charset="-122"/>
          </a:endParaRPr>
        </a:p>
      </dgm:t>
    </dgm:pt>
    <dgm:pt modelId="{FCFB2BB5-51D1-4F70-8D8B-89EF6581BBE2}" type="parTrans" cxnId="{23FB2B7C-7304-4FA4-9678-09F07C3DB62C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DAEB57F0-B643-498E-A05F-3EC3D5D698DA}" type="sibTrans" cxnId="{23FB2B7C-7304-4FA4-9678-09F07C3DB62C}">
      <dgm:prSet/>
      <dgm:spPr/>
      <dgm:t>
        <a:bodyPr/>
        <a:lstStyle/>
        <a:p>
          <a:pPr>
            <a:lnSpc>
              <a:spcPct val="100000"/>
            </a:lnSpc>
          </a:pPr>
          <a:endParaRPr lang="zh-CN" altLang="en-US">
            <a:latin typeface="微软雅黑" pitchFamily="34" charset="-122"/>
            <a:ea typeface="微软雅黑" pitchFamily="34" charset="-122"/>
          </a:endParaRPr>
        </a:p>
      </dgm:t>
    </dgm:pt>
    <dgm:pt modelId="{48804965-8D5A-4819-A1B0-C7A1D583C150}" type="pres">
      <dgm:prSet presAssocID="{6A9EAE8F-911A-4981-9579-D83A287C5C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E178C6E-B2BE-426E-851B-6D0BCA82B180}" type="pres">
      <dgm:prSet presAssocID="{2FE0B18A-3644-4CD5-85DF-52A929AE00D6}" presName="linNode" presStyleCnt="0"/>
      <dgm:spPr/>
    </dgm:pt>
    <dgm:pt modelId="{6DF7412E-138D-4171-B054-A75B3A9086D4}" type="pres">
      <dgm:prSet presAssocID="{2FE0B18A-3644-4CD5-85DF-52A929AE00D6}" presName="parentText" presStyleLbl="node1" presStyleIdx="0" presStyleCnt="5" custScaleX="4623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57E5623-E70E-45EF-B26C-D7D1C7BA9FFB}" type="pres">
      <dgm:prSet presAssocID="{2FE0B18A-3644-4CD5-85DF-52A929AE00D6}" presName="descendantText" presStyleLbl="alignAccFollowNode1" presStyleIdx="0" presStyleCnt="5" custScaleX="10722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44B1EC-AD62-4B70-8293-09F2FC2C5C91}" type="pres">
      <dgm:prSet presAssocID="{BC7ECC3B-C826-4DC8-A8F3-070B71090166}" presName="sp" presStyleCnt="0"/>
      <dgm:spPr/>
    </dgm:pt>
    <dgm:pt modelId="{30C02AAD-F7E0-40D1-AA17-16E80B3677A3}" type="pres">
      <dgm:prSet presAssocID="{174EC926-1C0E-48E2-A221-E0FD0398EC25}" presName="linNode" presStyleCnt="0"/>
      <dgm:spPr/>
    </dgm:pt>
    <dgm:pt modelId="{521CED57-52B9-437A-9032-DCB84BD255C3}" type="pres">
      <dgm:prSet presAssocID="{174EC926-1C0E-48E2-A221-E0FD0398EC25}" presName="parentText" presStyleLbl="node1" presStyleIdx="1" presStyleCnt="5" custScaleX="4623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5ACBDB4-EA28-4D65-B793-B8B910DCCDD2}" type="pres">
      <dgm:prSet presAssocID="{174EC926-1C0E-48E2-A221-E0FD0398EC25}" presName="descendantText" presStyleLbl="alignAccFollowNode1" presStyleIdx="1" presStyleCnt="5" custScaleX="107222" custLinFactNeighborX="0" custLinFactNeighborY="-31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A7D8D49-6F82-4315-BB45-51BABF6772C5}" type="pres">
      <dgm:prSet presAssocID="{ED073475-C697-4641-BA4D-F745BC8CA9CD}" presName="sp" presStyleCnt="0"/>
      <dgm:spPr/>
    </dgm:pt>
    <dgm:pt modelId="{A1742E97-5050-4E64-8CE9-76F4AD6B4FE8}" type="pres">
      <dgm:prSet presAssocID="{8BDCE20D-5284-4668-A29C-40007F643901}" presName="linNode" presStyleCnt="0"/>
      <dgm:spPr/>
    </dgm:pt>
    <dgm:pt modelId="{2722AB6A-8900-437E-BBED-5A38B63CBB8B}" type="pres">
      <dgm:prSet presAssocID="{8BDCE20D-5284-4668-A29C-40007F643901}" presName="parentText" presStyleLbl="node1" presStyleIdx="2" presStyleCnt="5" custScaleX="4623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9CB475A-22AA-4A2A-89E9-9D3C79AFF18F}" type="pres">
      <dgm:prSet presAssocID="{8BDCE20D-5284-4668-A29C-40007F643901}" presName="descendantText" presStyleLbl="alignAccFollowNode1" presStyleIdx="2" presStyleCnt="5" custScaleX="10722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59075BC-F6C7-48AF-B78A-976CA6E47843}" type="pres">
      <dgm:prSet presAssocID="{5F30217E-3E78-4563-9D29-118EF7931160}" presName="sp" presStyleCnt="0"/>
      <dgm:spPr/>
    </dgm:pt>
    <dgm:pt modelId="{2BE1601F-4B61-4FAC-8F6C-245CB5267350}" type="pres">
      <dgm:prSet presAssocID="{7AF23E67-F597-4917-A3E9-10E252413F04}" presName="linNode" presStyleCnt="0"/>
      <dgm:spPr/>
    </dgm:pt>
    <dgm:pt modelId="{036D7827-7587-42B1-9BD0-C27CC03C7928}" type="pres">
      <dgm:prSet presAssocID="{7AF23E67-F597-4917-A3E9-10E252413F04}" presName="parentText" presStyleLbl="node1" presStyleIdx="3" presStyleCnt="5" custScaleX="45939" custLinFactNeighborX="83" custLinFactNeighborY="2908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41EB3B9-F29A-42EE-BC8F-E7971FE13A51}" type="pres">
      <dgm:prSet presAssocID="{7AF23E67-F597-4917-A3E9-10E252413F04}" presName="descendantText" presStyleLbl="alignAccFollowNode1" presStyleIdx="3" presStyleCnt="5" custScaleX="109199" custLinFactNeighborX="-1611" custLinFactNeighborY="-56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24357B-0EEF-4356-8D66-7EDC14909867}" type="pres">
      <dgm:prSet presAssocID="{F640EC85-A9D7-44D7-AC57-97E71EF273F8}" presName="sp" presStyleCnt="0"/>
      <dgm:spPr/>
    </dgm:pt>
    <dgm:pt modelId="{4C2FA8A5-525D-4413-8B21-48994E1B16E4}" type="pres">
      <dgm:prSet presAssocID="{6FA1BF32-962B-4213-A9FD-92863B1F8C33}" presName="linNode" presStyleCnt="0"/>
      <dgm:spPr/>
    </dgm:pt>
    <dgm:pt modelId="{09BE1C84-E91A-4692-A63E-968D8E5095FE}" type="pres">
      <dgm:prSet presAssocID="{6FA1BF32-962B-4213-A9FD-92863B1F8C33}" presName="parentText" presStyleLbl="node1" presStyleIdx="4" presStyleCnt="5" custScaleX="45939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7061A4E-2E13-4E1B-9032-F7F423D933C7}" type="pres">
      <dgm:prSet presAssocID="{6FA1BF32-962B-4213-A9FD-92863B1F8C33}" presName="descendantText" presStyleLbl="alignAccFollowNode1" presStyleIdx="4" presStyleCnt="5" custScaleX="10738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50F903F-0F50-4644-B24E-937861A1A1EB}" type="presOf" srcId="{DB51B584-21EB-404A-B110-7088589DF921}" destId="{E5ACBDB4-EA28-4D65-B793-B8B910DCCDD2}" srcOrd="0" destOrd="0" presId="urn:microsoft.com/office/officeart/2005/8/layout/vList5"/>
    <dgm:cxn modelId="{32E6442C-FD17-464C-BEBF-3C6CA5340B15}" srcId="{2FE0B18A-3644-4CD5-85DF-52A929AE00D6}" destId="{CBFA8F5E-D24E-40B9-9A10-CC1C0F0E0747}" srcOrd="0" destOrd="0" parTransId="{EA877032-1F0A-4EC5-B6F4-9354978B0E64}" sibTransId="{B0B9F392-6803-4413-B9A2-D64A907324FD}"/>
    <dgm:cxn modelId="{492B9F52-AF46-46FF-9FEF-5A0CEE2EDE59}" type="presOf" srcId="{7898B977-7241-40CB-839D-FD03DB55EBDA}" destId="{041EB3B9-F29A-42EE-BC8F-E7971FE13A51}" srcOrd="0" destOrd="0" presId="urn:microsoft.com/office/officeart/2005/8/layout/vList5"/>
    <dgm:cxn modelId="{613BCB4D-7BFC-43DF-9642-C6CBA406899D}" type="presOf" srcId="{6FA1BF32-962B-4213-A9FD-92863B1F8C33}" destId="{09BE1C84-E91A-4692-A63E-968D8E5095FE}" srcOrd="0" destOrd="0" presId="urn:microsoft.com/office/officeart/2005/8/layout/vList5"/>
    <dgm:cxn modelId="{9F0C3BDF-6DEB-4A78-A08E-8EAB4BF6F09D}" srcId="{8BDCE20D-5284-4668-A29C-40007F643901}" destId="{AEFC470B-4114-456B-B48F-5CC19DA5E30C}" srcOrd="0" destOrd="0" parTransId="{C0563B66-F195-49E4-9415-F95C873C716F}" sibTransId="{4C413741-2171-41CB-AC7D-FCCD3CCCC69F}"/>
    <dgm:cxn modelId="{FB74CDD9-5BD8-435A-84DD-FCA4634EE2CE}" type="presOf" srcId="{6A9EAE8F-911A-4981-9579-D83A287C5C8F}" destId="{48804965-8D5A-4819-A1B0-C7A1D583C150}" srcOrd="0" destOrd="0" presId="urn:microsoft.com/office/officeart/2005/8/layout/vList5"/>
    <dgm:cxn modelId="{CA16DC2B-FBA1-4E3F-86BF-15FC306126F2}" type="presOf" srcId="{CBFA8F5E-D24E-40B9-9A10-CC1C0F0E0747}" destId="{557E5623-E70E-45EF-B26C-D7D1C7BA9FFB}" srcOrd="0" destOrd="0" presId="urn:microsoft.com/office/officeart/2005/8/layout/vList5"/>
    <dgm:cxn modelId="{2D83B69A-FF84-4DBA-A699-06A41B9AC8C6}" srcId="{7AF23E67-F597-4917-A3E9-10E252413F04}" destId="{7898B977-7241-40CB-839D-FD03DB55EBDA}" srcOrd="0" destOrd="0" parTransId="{E989F1B4-0EBF-4B1B-A16E-6A76CE80290F}" sibTransId="{236E5364-8A08-4480-A609-1A68E0FB12E5}"/>
    <dgm:cxn modelId="{A3B94AB3-FEE3-402C-92BF-60093ACB1B0E}" srcId="{174EC926-1C0E-48E2-A221-E0FD0398EC25}" destId="{DB51B584-21EB-404A-B110-7088589DF921}" srcOrd="0" destOrd="0" parTransId="{D66FCC83-777A-44AA-B292-8CD7C21DCBB2}" sibTransId="{E9B5F4BF-7010-468C-A4AD-0CF0B130DE83}"/>
    <dgm:cxn modelId="{23FB2B7C-7304-4FA4-9678-09F07C3DB62C}" srcId="{6FA1BF32-962B-4213-A9FD-92863B1F8C33}" destId="{194A0B1E-0289-42E0-A719-C40004919CE5}" srcOrd="0" destOrd="0" parTransId="{FCFB2BB5-51D1-4F70-8D8B-89EF6581BBE2}" sibTransId="{DAEB57F0-B643-498E-A05F-3EC3D5D698DA}"/>
    <dgm:cxn modelId="{F679AA49-8233-4E70-9626-DEE80921A707}" type="presOf" srcId="{7AF23E67-F597-4917-A3E9-10E252413F04}" destId="{036D7827-7587-42B1-9BD0-C27CC03C7928}" srcOrd="0" destOrd="0" presId="urn:microsoft.com/office/officeart/2005/8/layout/vList5"/>
    <dgm:cxn modelId="{18E958D9-F02F-493B-982F-DB864EC1F37E}" type="presOf" srcId="{2FE0B18A-3644-4CD5-85DF-52A929AE00D6}" destId="{6DF7412E-138D-4171-B054-A75B3A9086D4}" srcOrd="0" destOrd="0" presId="urn:microsoft.com/office/officeart/2005/8/layout/vList5"/>
    <dgm:cxn modelId="{650188E1-2E45-47C8-A415-B449DDD1CFD8}" type="presOf" srcId="{8BDCE20D-5284-4668-A29C-40007F643901}" destId="{2722AB6A-8900-437E-BBED-5A38B63CBB8B}" srcOrd="0" destOrd="0" presId="urn:microsoft.com/office/officeart/2005/8/layout/vList5"/>
    <dgm:cxn modelId="{D9E47CE2-22AA-431B-A738-9A2B5CD4D4D6}" type="presOf" srcId="{AEFC470B-4114-456B-B48F-5CC19DA5E30C}" destId="{F9CB475A-22AA-4A2A-89E9-9D3C79AFF18F}" srcOrd="0" destOrd="0" presId="urn:microsoft.com/office/officeart/2005/8/layout/vList5"/>
    <dgm:cxn modelId="{FA646B2A-7B3E-4980-A71E-BEA0A6444729}" srcId="{6A9EAE8F-911A-4981-9579-D83A287C5C8F}" destId="{8BDCE20D-5284-4668-A29C-40007F643901}" srcOrd="2" destOrd="0" parTransId="{0BDA8E73-33A4-4CBC-97EA-2DD32F58D938}" sibTransId="{5F30217E-3E78-4563-9D29-118EF7931160}"/>
    <dgm:cxn modelId="{E20AF2A5-4D1B-42ED-B2DA-6B31750EF08A}" srcId="{6A9EAE8F-911A-4981-9579-D83A287C5C8F}" destId="{7AF23E67-F597-4917-A3E9-10E252413F04}" srcOrd="3" destOrd="0" parTransId="{515883A4-7826-4A23-B1A6-969F117B5EDB}" sibTransId="{F640EC85-A9D7-44D7-AC57-97E71EF273F8}"/>
    <dgm:cxn modelId="{20A59E8B-703E-4CBE-8CA4-85867324AC11}" type="presOf" srcId="{194A0B1E-0289-42E0-A719-C40004919CE5}" destId="{C7061A4E-2E13-4E1B-9032-F7F423D933C7}" srcOrd="0" destOrd="0" presId="urn:microsoft.com/office/officeart/2005/8/layout/vList5"/>
    <dgm:cxn modelId="{272A823D-12A8-486E-B72A-94B01F8DD5CF}" srcId="{6A9EAE8F-911A-4981-9579-D83A287C5C8F}" destId="{6FA1BF32-962B-4213-A9FD-92863B1F8C33}" srcOrd="4" destOrd="0" parTransId="{CA6BBDC1-2936-47D1-AA5E-8D553A7C314C}" sibTransId="{6AEDA131-E548-494F-BBFB-AA77D3959F98}"/>
    <dgm:cxn modelId="{7C705ADE-7365-4011-8822-C07393D1EAD6}" type="presOf" srcId="{174EC926-1C0E-48E2-A221-E0FD0398EC25}" destId="{521CED57-52B9-437A-9032-DCB84BD255C3}" srcOrd="0" destOrd="0" presId="urn:microsoft.com/office/officeart/2005/8/layout/vList5"/>
    <dgm:cxn modelId="{42D1E474-0A6F-42E1-8C26-8A8E0B7F455F}" srcId="{6A9EAE8F-911A-4981-9579-D83A287C5C8F}" destId="{2FE0B18A-3644-4CD5-85DF-52A929AE00D6}" srcOrd="0" destOrd="0" parTransId="{8FB3E7EE-D089-4360-A0ED-8CD0488FEFBA}" sibTransId="{BC7ECC3B-C826-4DC8-A8F3-070B71090166}"/>
    <dgm:cxn modelId="{42B526B8-A1A3-4BEA-AC95-11AF0D59802B}" srcId="{6A9EAE8F-911A-4981-9579-D83A287C5C8F}" destId="{174EC926-1C0E-48E2-A221-E0FD0398EC25}" srcOrd="1" destOrd="0" parTransId="{B328BFA9-0834-4C98-A0C4-43BD1B13FD87}" sibTransId="{ED073475-C697-4641-BA4D-F745BC8CA9CD}"/>
    <dgm:cxn modelId="{796A4616-0842-4F56-A64C-E5402C6AD853}" type="presParOf" srcId="{48804965-8D5A-4819-A1B0-C7A1D583C150}" destId="{6E178C6E-B2BE-426E-851B-6D0BCA82B180}" srcOrd="0" destOrd="0" presId="urn:microsoft.com/office/officeart/2005/8/layout/vList5"/>
    <dgm:cxn modelId="{7BDCF8AC-7742-4A4E-9C43-F70D765FC59E}" type="presParOf" srcId="{6E178C6E-B2BE-426E-851B-6D0BCA82B180}" destId="{6DF7412E-138D-4171-B054-A75B3A9086D4}" srcOrd="0" destOrd="0" presId="urn:microsoft.com/office/officeart/2005/8/layout/vList5"/>
    <dgm:cxn modelId="{EAB34E74-8F1D-4E8C-A070-45FD715F5420}" type="presParOf" srcId="{6E178C6E-B2BE-426E-851B-6D0BCA82B180}" destId="{557E5623-E70E-45EF-B26C-D7D1C7BA9FFB}" srcOrd="1" destOrd="0" presId="urn:microsoft.com/office/officeart/2005/8/layout/vList5"/>
    <dgm:cxn modelId="{97FC893A-6DFD-4FBF-B2FE-6761DC991D1E}" type="presParOf" srcId="{48804965-8D5A-4819-A1B0-C7A1D583C150}" destId="{6144B1EC-AD62-4B70-8293-09F2FC2C5C91}" srcOrd="1" destOrd="0" presId="urn:microsoft.com/office/officeart/2005/8/layout/vList5"/>
    <dgm:cxn modelId="{09B15A7C-8CC4-4D5D-A60E-C874A8177A13}" type="presParOf" srcId="{48804965-8D5A-4819-A1B0-C7A1D583C150}" destId="{30C02AAD-F7E0-40D1-AA17-16E80B3677A3}" srcOrd="2" destOrd="0" presId="urn:microsoft.com/office/officeart/2005/8/layout/vList5"/>
    <dgm:cxn modelId="{70D9050B-0092-4202-87F1-60D71FFF9B37}" type="presParOf" srcId="{30C02AAD-F7E0-40D1-AA17-16E80B3677A3}" destId="{521CED57-52B9-437A-9032-DCB84BD255C3}" srcOrd="0" destOrd="0" presId="urn:microsoft.com/office/officeart/2005/8/layout/vList5"/>
    <dgm:cxn modelId="{F79AA1BC-D8A2-4F1D-A36D-F8440EF85056}" type="presParOf" srcId="{30C02AAD-F7E0-40D1-AA17-16E80B3677A3}" destId="{E5ACBDB4-EA28-4D65-B793-B8B910DCCDD2}" srcOrd="1" destOrd="0" presId="urn:microsoft.com/office/officeart/2005/8/layout/vList5"/>
    <dgm:cxn modelId="{5DE7B0F2-E42A-4316-9279-F1AD283F3754}" type="presParOf" srcId="{48804965-8D5A-4819-A1B0-C7A1D583C150}" destId="{7A7D8D49-6F82-4315-BB45-51BABF6772C5}" srcOrd="3" destOrd="0" presId="urn:microsoft.com/office/officeart/2005/8/layout/vList5"/>
    <dgm:cxn modelId="{4C739266-8093-4ADE-AF57-B5BBF4337536}" type="presParOf" srcId="{48804965-8D5A-4819-A1B0-C7A1D583C150}" destId="{A1742E97-5050-4E64-8CE9-76F4AD6B4FE8}" srcOrd="4" destOrd="0" presId="urn:microsoft.com/office/officeart/2005/8/layout/vList5"/>
    <dgm:cxn modelId="{1A072915-25EC-494D-BD17-D9AEEDC6A55F}" type="presParOf" srcId="{A1742E97-5050-4E64-8CE9-76F4AD6B4FE8}" destId="{2722AB6A-8900-437E-BBED-5A38B63CBB8B}" srcOrd="0" destOrd="0" presId="urn:microsoft.com/office/officeart/2005/8/layout/vList5"/>
    <dgm:cxn modelId="{1847A522-DF91-41A0-8D7C-D8775865CCCF}" type="presParOf" srcId="{A1742E97-5050-4E64-8CE9-76F4AD6B4FE8}" destId="{F9CB475A-22AA-4A2A-89E9-9D3C79AFF18F}" srcOrd="1" destOrd="0" presId="urn:microsoft.com/office/officeart/2005/8/layout/vList5"/>
    <dgm:cxn modelId="{E6FCE56D-4A62-4CE4-A772-88613B7B3A0C}" type="presParOf" srcId="{48804965-8D5A-4819-A1B0-C7A1D583C150}" destId="{A59075BC-F6C7-48AF-B78A-976CA6E47843}" srcOrd="5" destOrd="0" presId="urn:microsoft.com/office/officeart/2005/8/layout/vList5"/>
    <dgm:cxn modelId="{5D460C70-2E3A-475C-997A-015E17252D1A}" type="presParOf" srcId="{48804965-8D5A-4819-A1B0-C7A1D583C150}" destId="{2BE1601F-4B61-4FAC-8F6C-245CB5267350}" srcOrd="6" destOrd="0" presId="urn:microsoft.com/office/officeart/2005/8/layout/vList5"/>
    <dgm:cxn modelId="{681A9E2C-D1B2-471E-A467-BAD1CDE08FD0}" type="presParOf" srcId="{2BE1601F-4B61-4FAC-8F6C-245CB5267350}" destId="{036D7827-7587-42B1-9BD0-C27CC03C7928}" srcOrd="0" destOrd="0" presId="urn:microsoft.com/office/officeart/2005/8/layout/vList5"/>
    <dgm:cxn modelId="{8C2B5965-8E5D-433F-AC46-CAA599022089}" type="presParOf" srcId="{2BE1601F-4B61-4FAC-8F6C-245CB5267350}" destId="{041EB3B9-F29A-42EE-BC8F-E7971FE13A51}" srcOrd="1" destOrd="0" presId="urn:microsoft.com/office/officeart/2005/8/layout/vList5"/>
    <dgm:cxn modelId="{3573E4F3-43AF-403B-B1E5-0EA96FD1BC9A}" type="presParOf" srcId="{48804965-8D5A-4819-A1B0-C7A1D583C150}" destId="{FA24357B-0EEF-4356-8D66-7EDC14909867}" srcOrd="7" destOrd="0" presId="urn:microsoft.com/office/officeart/2005/8/layout/vList5"/>
    <dgm:cxn modelId="{9AF1A54D-ED7F-4377-BBC3-070552D6A11A}" type="presParOf" srcId="{48804965-8D5A-4819-A1B0-C7A1D583C150}" destId="{4C2FA8A5-525D-4413-8B21-48994E1B16E4}" srcOrd="8" destOrd="0" presId="urn:microsoft.com/office/officeart/2005/8/layout/vList5"/>
    <dgm:cxn modelId="{E1026205-D47F-40F8-82F7-D2AE7EA83776}" type="presParOf" srcId="{4C2FA8A5-525D-4413-8B21-48994E1B16E4}" destId="{09BE1C84-E91A-4692-A63E-968D8E5095FE}" srcOrd="0" destOrd="0" presId="urn:microsoft.com/office/officeart/2005/8/layout/vList5"/>
    <dgm:cxn modelId="{F5951553-9940-4B96-87CB-AADB20285A79}" type="presParOf" srcId="{4C2FA8A5-525D-4413-8B21-48994E1B16E4}" destId="{C7061A4E-2E13-4E1B-9032-F7F423D933C7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EFC94D-91B2-4136-B026-6E9048CCE7E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D816DB0E-931D-4EE6-A767-0FEDD580D804}">
      <dgm:prSet phldrT="[文本]"/>
      <dgm:spPr/>
      <dgm:t>
        <a:bodyPr/>
        <a:lstStyle/>
        <a:p>
          <a:r>
            <a:rPr lang="zh-CN" dirty="0" smtClean="0"/>
            <a:t>推拿加快静脉、淋巴回流</a:t>
          </a:r>
          <a:endParaRPr lang="zh-CN" altLang="en-US" dirty="0"/>
        </a:p>
      </dgm:t>
    </dgm:pt>
    <dgm:pt modelId="{E98C6DD2-2145-4CA3-9D12-2BC5645AE9B7}" type="parTrans" cxnId="{04FACB0C-B38B-4F29-AA4D-BAF350172555}">
      <dgm:prSet/>
      <dgm:spPr/>
      <dgm:t>
        <a:bodyPr/>
        <a:lstStyle/>
        <a:p>
          <a:endParaRPr lang="zh-CN" altLang="en-US"/>
        </a:p>
      </dgm:t>
    </dgm:pt>
    <dgm:pt modelId="{F15247F1-0B2D-4CD1-852B-E8737FA7888E}" type="sibTrans" cxnId="{04FACB0C-B38B-4F29-AA4D-BAF350172555}">
      <dgm:prSet/>
      <dgm:spPr/>
      <dgm:t>
        <a:bodyPr/>
        <a:lstStyle/>
        <a:p>
          <a:endParaRPr lang="zh-CN" altLang="en-US"/>
        </a:p>
      </dgm:t>
    </dgm:pt>
    <dgm:pt modelId="{6B0738B1-11FB-488A-B4B4-C9F36CFFA94E}">
      <dgm:prSet phldrT="[文本]"/>
      <dgm:spPr/>
      <dgm:t>
        <a:bodyPr/>
        <a:lstStyle/>
        <a:p>
          <a:r>
            <a:rPr lang="zh-CN" dirty="0" smtClean="0"/>
            <a:t>推拿促进炎症因子吸收和稀释</a:t>
          </a:r>
          <a:endParaRPr lang="zh-CN" altLang="en-US" dirty="0"/>
        </a:p>
      </dgm:t>
    </dgm:pt>
    <dgm:pt modelId="{A60B4135-2D7F-4CD9-9E4F-1776EA87C643}" type="parTrans" cxnId="{F4FCA6AF-635A-4379-87E8-341199437F8D}">
      <dgm:prSet/>
      <dgm:spPr/>
      <dgm:t>
        <a:bodyPr/>
        <a:lstStyle/>
        <a:p>
          <a:endParaRPr lang="zh-CN" altLang="en-US"/>
        </a:p>
      </dgm:t>
    </dgm:pt>
    <dgm:pt modelId="{9C56AD80-BCF8-4ED8-B89E-062B0F096D8B}" type="sibTrans" cxnId="{F4FCA6AF-635A-4379-87E8-341199437F8D}">
      <dgm:prSet/>
      <dgm:spPr/>
      <dgm:t>
        <a:bodyPr/>
        <a:lstStyle/>
        <a:p>
          <a:endParaRPr lang="zh-CN" altLang="en-US"/>
        </a:p>
      </dgm:t>
    </dgm:pt>
    <dgm:pt modelId="{15419718-F07F-4AC4-BC67-7FB4DC912591}">
      <dgm:prSet phldrT="[文本]"/>
      <dgm:spPr/>
      <dgm:t>
        <a:bodyPr/>
        <a:lstStyle/>
        <a:p>
          <a:r>
            <a:rPr lang="zh-CN" dirty="0" smtClean="0"/>
            <a:t>推拿整合各级疼痛信号</a:t>
          </a:r>
          <a:endParaRPr lang="zh-CN" altLang="en-US" dirty="0"/>
        </a:p>
      </dgm:t>
    </dgm:pt>
    <dgm:pt modelId="{7EB3A77F-7498-4E97-8FB9-3C2485FD269C}" type="parTrans" cxnId="{3042F846-65AC-45AC-A82C-632342AC568D}">
      <dgm:prSet/>
      <dgm:spPr/>
      <dgm:t>
        <a:bodyPr/>
        <a:lstStyle/>
        <a:p>
          <a:endParaRPr lang="zh-CN" altLang="en-US"/>
        </a:p>
      </dgm:t>
    </dgm:pt>
    <dgm:pt modelId="{AA817891-BE86-436E-A6ED-EBC17C6F2A57}" type="sibTrans" cxnId="{3042F846-65AC-45AC-A82C-632342AC568D}">
      <dgm:prSet/>
      <dgm:spPr/>
      <dgm:t>
        <a:bodyPr/>
        <a:lstStyle/>
        <a:p>
          <a:endParaRPr lang="zh-CN" altLang="en-US"/>
        </a:p>
      </dgm:t>
    </dgm:pt>
    <dgm:pt modelId="{DCF0CE5F-A6F8-4F89-81A3-8398E0A32AA3}">
      <dgm:prSet phldrT="[文本]"/>
      <dgm:spPr/>
      <dgm:t>
        <a:bodyPr/>
        <a:lstStyle/>
        <a:p>
          <a:r>
            <a:rPr lang="zh-CN" dirty="0" smtClean="0"/>
            <a:t>推拿的生物力学效应</a:t>
          </a:r>
          <a:endParaRPr lang="zh-CN" altLang="en-US" dirty="0"/>
        </a:p>
      </dgm:t>
    </dgm:pt>
    <dgm:pt modelId="{78FB1D10-3EE2-4ECE-B5CE-D8D0069BBE7A}" type="parTrans" cxnId="{18BC8D54-A7B8-4928-A0EC-FD25092E2F43}">
      <dgm:prSet/>
      <dgm:spPr/>
      <dgm:t>
        <a:bodyPr/>
        <a:lstStyle/>
        <a:p>
          <a:endParaRPr lang="zh-CN" altLang="en-US"/>
        </a:p>
      </dgm:t>
    </dgm:pt>
    <dgm:pt modelId="{5F110907-57B7-4354-A558-11D13986993D}" type="sibTrans" cxnId="{18BC8D54-A7B8-4928-A0EC-FD25092E2F43}">
      <dgm:prSet/>
      <dgm:spPr/>
      <dgm:t>
        <a:bodyPr/>
        <a:lstStyle/>
        <a:p>
          <a:endParaRPr lang="zh-CN" altLang="en-US"/>
        </a:p>
      </dgm:t>
    </dgm:pt>
    <dgm:pt modelId="{1C0DEC00-FF1E-4DD5-8296-E111F48D6C76}" type="pres">
      <dgm:prSet presAssocID="{2BEFC94D-91B2-4136-B026-6E9048CCE7E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25268A0-6579-4F66-8948-99FEE5F258BD}" type="pres">
      <dgm:prSet presAssocID="{D816DB0E-931D-4EE6-A767-0FEDD580D804}" presName="parentLin" presStyleCnt="0"/>
      <dgm:spPr/>
    </dgm:pt>
    <dgm:pt modelId="{376A1650-8670-4B08-B630-40691C6AD375}" type="pres">
      <dgm:prSet presAssocID="{D816DB0E-931D-4EE6-A767-0FEDD580D804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4D47C01B-6802-49ED-A851-654066B0707F}" type="pres">
      <dgm:prSet presAssocID="{D816DB0E-931D-4EE6-A767-0FEDD580D80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1175504-A7ED-48B4-85B6-B78914E6BA92}" type="pres">
      <dgm:prSet presAssocID="{D816DB0E-931D-4EE6-A767-0FEDD580D804}" presName="negativeSpace" presStyleCnt="0"/>
      <dgm:spPr/>
    </dgm:pt>
    <dgm:pt modelId="{46BCE2AF-C8F5-40AF-AD5D-DF5478935E95}" type="pres">
      <dgm:prSet presAssocID="{D816DB0E-931D-4EE6-A767-0FEDD580D804}" presName="childText" presStyleLbl="conFgAcc1" presStyleIdx="0" presStyleCnt="4">
        <dgm:presLayoutVars>
          <dgm:bulletEnabled val="1"/>
        </dgm:presLayoutVars>
      </dgm:prSet>
      <dgm:spPr/>
    </dgm:pt>
    <dgm:pt modelId="{2AB53703-2639-42A1-948D-48B0F08A5D46}" type="pres">
      <dgm:prSet presAssocID="{F15247F1-0B2D-4CD1-852B-E8737FA7888E}" presName="spaceBetweenRectangles" presStyleCnt="0"/>
      <dgm:spPr/>
    </dgm:pt>
    <dgm:pt modelId="{2BD36E6D-E51C-43C5-A8FF-40AD7D387639}" type="pres">
      <dgm:prSet presAssocID="{6B0738B1-11FB-488A-B4B4-C9F36CFFA94E}" presName="parentLin" presStyleCnt="0"/>
      <dgm:spPr/>
    </dgm:pt>
    <dgm:pt modelId="{2B34A181-97A1-4416-8A26-4FE1AF1A1024}" type="pres">
      <dgm:prSet presAssocID="{6B0738B1-11FB-488A-B4B4-C9F36CFFA94E}" presName="parentLeftMargin" presStyleLbl="node1" presStyleIdx="0" presStyleCnt="4"/>
      <dgm:spPr/>
      <dgm:t>
        <a:bodyPr/>
        <a:lstStyle/>
        <a:p>
          <a:endParaRPr lang="zh-CN" altLang="en-US"/>
        </a:p>
      </dgm:t>
    </dgm:pt>
    <dgm:pt modelId="{31CEB188-AB06-49EA-AF75-9F573CAA79F0}" type="pres">
      <dgm:prSet presAssocID="{6B0738B1-11FB-488A-B4B4-C9F36CFFA94E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DD0CE22-79A7-4C94-BB13-2CA8A008B587}" type="pres">
      <dgm:prSet presAssocID="{6B0738B1-11FB-488A-B4B4-C9F36CFFA94E}" presName="negativeSpace" presStyleCnt="0"/>
      <dgm:spPr/>
    </dgm:pt>
    <dgm:pt modelId="{708C6DEE-E081-4B35-BBAB-DEE2B9BBE420}" type="pres">
      <dgm:prSet presAssocID="{6B0738B1-11FB-488A-B4B4-C9F36CFFA94E}" presName="childText" presStyleLbl="conFgAcc1" presStyleIdx="1" presStyleCnt="4">
        <dgm:presLayoutVars>
          <dgm:bulletEnabled val="1"/>
        </dgm:presLayoutVars>
      </dgm:prSet>
      <dgm:spPr/>
    </dgm:pt>
    <dgm:pt modelId="{8E1629DF-E5DB-4165-A6EE-A35E48878AB3}" type="pres">
      <dgm:prSet presAssocID="{9C56AD80-BCF8-4ED8-B89E-062B0F096D8B}" presName="spaceBetweenRectangles" presStyleCnt="0"/>
      <dgm:spPr/>
    </dgm:pt>
    <dgm:pt modelId="{0639D59A-82D2-4686-87F7-086FB2090CEF}" type="pres">
      <dgm:prSet presAssocID="{15419718-F07F-4AC4-BC67-7FB4DC912591}" presName="parentLin" presStyleCnt="0"/>
      <dgm:spPr/>
    </dgm:pt>
    <dgm:pt modelId="{D6EEB330-6E3E-4B63-B70D-FD9F808315D7}" type="pres">
      <dgm:prSet presAssocID="{15419718-F07F-4AC4-BC67-7FB4DC912591}" presName="parentLeftMargin" presStyleLbl="node1" presStyleIdx="1" presStyleCnt="4"/>
      <dgm:spPr/>
      <dgm:t>
        <a:bodyPr/>
        <a:lstStyle/>
        <a:p>
          <a:endParaRPr lang="zh-CN" altLang="en-US"/>
        </a:p>
      </dgm:t>
    </dgm:pt>
    <dgm:pt modelId="{1911331F-6C43-4CB7-99C5-4F65D8BE3275}" type="pres">
      <dgm:prSet presAssocID="{15419718-F07F-4AC4-BC67-7FB4DC91259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581C9A5-835E-4ED5-AC3D-734E82B43AC0}" type="pres">
      <dgm:prSet presAssocID="{15419718-F07F-4AC4-BC67-7FB4DC912591}" presName="negativeSpace" presStyleCnt="0"/>
      <dgm:spPr/>
    </dgm:pt>
    <dgm:pt modelId="{82991CF2-C012-4191-8E1E-1526BA137EE5}" type="pres">
      <dgm:prSet presAssocID="{15419718-F07F-4AC4-BC67-7FB4DC912591}" presName="childText" presStyleLbl="conFgAcc1" presStyleIdx="2" presStyleCnt="4">
        <dgm:presLayoutVars>
          <dgm:bulletEnabled val="1"/>
        </dgm:presLayoutVars>
      </dgm:prSet>
      <dgm:spPr/>
    </dgm:pt>
    <dgm:pt modelId="{61BE68D6-6CD8-46C8-8FE0-C4D36B1E4174}" type="pres">
      <dgm:prSet presAssocID="{AA817891-BE86-436E-A6ED-EBC17C6F2A57}" presName="spaceBetweenRectangles" presStyleCnt="0"/>
      <dgm:spPr/>
    </dgm:pt>
    <dgm:pt modelId="{F35BF9BC-EFB0-45B2-8993-128957024930}" type="pres">
      <dgm:prSet presAssocID="{DCF0CE5F-A6F8-4F89-81A3-8398E0A32AA3}" presName="parentLin" presStyleCnt="0"/>
      <dgm:spPr/>
    </dgm:pt>
    <dgm:pt modelId="{BBE4B7A6-E785-43F9-82CD-1D528A0D65D4}" type="pres">
      <dgm:prSet presAssocID="{DCF0CE5F-A6F8-4F89-81A3-8398E0A32AA3}" presName="parentLeftMargin" presStyleLbl="node1" presStyleIdx="2" presStyleCnt="4"/>
      <dgm:spPr/>
      <dgm:t>
        <a:bodyPr/>
        <a:lstStyle/>
        <a:p>
          <a:endParaRPr lang="zh-CN" altLang="en-US"/>
        </a:p>
      </dgm:t>
    </dgm:pt>
    <dgm:pt modelId="{12E4F147-EBB4-4F5D-9715-2C4AC3AE26EA}" type="pres">
      <dgm:prSet presAssocID="{DCF0CE5F-A6F8-4F89-81A3-8398E0A32AA3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6B2513-9E36-4F63-9CBD-BD3A3049BED9}" type="pres">
      <dgm:prSet presAssocID="{DCF0CE5F-A6F8-4F89-81A3-8398E0A32AA3}" presName="negativeSpace" presStyleCnt="0"/>
      <dgm:spPr/>
    </dgm:pt>
    <dgm:pt modelId="{5A5F7030-B570-456E-9FD2-E196DDDA46C5}" type="pres">
      <dgm:prSet presAssocID="{DCF0CE5F-A6F8-4F89-81A3-8398E0A32AA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0809571-0A97-4C4F-A9AB-07125AE35A49}" type="presOf" srcId="{D816DB0E-931D-4EE6-A767-0FEDD580D804}" destId="{376A1650-8670-4B08-B630-40691C6AD375}" srcOrd="0" destOrd="0" presId="urn:microsoft.com/office/officeart/2005/8/layout/list1"/>
    <dgm:cxn modelId="{FDB701C4-5066-40D9-BF8E-8ACE56A8F805}" type="presOf" srcId="{15419718-F07F-4AC4-BC67-7FB4DC912591}" destId="{D6EEB330-6E3E-4B63-B70D-FD9F808315D7}" srcOrd="0" destOrd="0" presId="urn:microsoft.com/office/officeart/2005/8/layout/list1"/>
    <dgm:cxn modelId="{04FACB0C-B38B-4F29-AA4D-BAF350172555}" srcId="{2BEFC94D-91B2-4136-B026-6E9048CCE7ED}" destId="{D816DB0E-931D-4EE6-A767-0FEDD580D804}" srcOrd="0" destOrd="0" parTransId="{E98C6DD2-2145-4CA3-9D12-2BC5645AE9B7}" sibTransId="{F15247F1-0B2D-4CD1-852B-E8737FA7888E}"/>
    <dgm:cxn modelId="{18BC8D54-A7B8-4928-A0EC-FD25092E2F43}" srcId="{2BEFC94D-91B2-4136-B026-6E9048CCE7ED}" destId="{DCF0CE5F-A6F8-4F89-81A3-8398E0A32AA3}" srcOrd="3" destOrd="0" parTransId="{78FB1D10-3EE2-4ECE-B5CE-D8D0069BBE7A}" sibTransId="{5F110907-57B7-4354-A558-11D13986993D}"/>
    <dgm:cxn modelId="{1DFA4DE5-303A-484F-9EE7-375CB2DC5B7F}" type="presOf" srcId="{2BEFC94D-91B2-4136-B026-6E9048CCE7ED}" destId="{1C0DEC00-FF1E-4DD5-8296-E111F48D6C76}" srcOrd="0" destOrd="0" presId="urn:microsoft.com/office/officeart/2005/8/layout/list1"/>
    <dgm:cxn modelId="{7991EA92-9BDD-406A-8859-C687BF19EB12}" type="presOf" srcId="{6B0738B1-11FB-488A-B4B4-C9F36CFFA94E}" destId="{31CEB188-AB06-49EA-AF75-9F573CAA79F0}" srcOrd="1" destOrd="0" presId="urn:microsoft.com/office/officeart/2005/8/layout/list1"/>
    <dgm:cxn modelId="{D127D645-FFF9-49B5-95C7-7FD7E8098C2C}" type="presOf" srcId="{DCF0CE5F-A6F8-4F89-81A3-8398E0A32AA3}" destId="{12E4F147-EBB4-4F5D-9715-2C4AC3AE26EA}" srcOrd="1" destOrd="0" presId="urn:microsoft.com/office/officeart/2005/8/layout/list1"/>
    <dgm:cxn modelId="{F4FCA6AF-635A-4379-87E8-341199437F8D}" srcId="{2BEFC94D-91B2-4136-B026-6E9048CCE7ED}" destId="{6B0738B1-11FB-488A-B4B4-C9F36CFFA94E}" srcOrd="1" destOrd="0" parTransId="{A60B4135-2D7F-4CD9-9E4F-1776EA87C643}" sibTransId="{9C56AD80-BCF8-4ED8-B89E-062B0F096D8B}"/>
    <dgm:cxn modelId="{002EED1D-8B78-4C35-88CD-9C48BA8CC5F1}" type="presOf" srcId="{15419718-F07F-4AC4-BC67-7FB4DC912591}" destId="{1911331F-6C43-4CB7-99C5-4F65D8BE3275}" srcOrd="1" destOrd="0" presId="urn:microsoft.com/office/officeart/2005/8/layout/list1"/>
    <dgm:cxn modelId="{E516A4EA-C4D9-46F6-8860-AD429CCAFD4A}" type="presOf" srcId="{6B0738B1-11FB-488A-B4B4-C9F36CFFA94E}" destId="{2B34A181-97A1-4416-8A26-4FE1AF1A1024}" srcOrd="0" destOrd="0" presId="urn:microsoft.com/office/officeart/2005/8/layout/list1"/>
    <dgm:cxn modelId="{3042F846-65AC-45AC-A82C-632342AC568D}" srcId="{2BEFC94D-91B2-4136-B026-6E9048CCE7ED}" destId="{15419718-F07F-4AC4-BC67-7FB4DC912591}" srcOrd="2" destOrd="0" parTransId="{7EB3A77F-7498-4E97-8FB9-3C2485FD269C}" sibTransId="{AA817891-BE86-436E-A6ED-EBC17C6F2A57}"/>
    <dgm:cxn modelId="{1DA5F4E8-458B-4A42-AEA6-5F5ED7065397}" type="presOf" srcId="{DCF0CE5F-A6F8-4F89-81A3-8398E0A32AA3}" destId="{BBE4B7A6-E785-43F9-82CD-1D528A0D65D4}" srcOrd="0" destOrd="0" presId="urn:microsoft.com/office/officeart/2005/8/layout/list1"/>
    <dgm:cxn modelId="{8361B76C-FC29-4E4A-BA64-1E223D4E2B8E}" type="presOf" srcId="{D816DB0E-931D-4EE6-A767-0FEDD580D804}" destId="{4D47C01B-6802-49ED-A851-654066B0707F}" srcOrd="1" destOrd="0" presId="urn:microsoft.com/office/officeart/2005/8/layout/list1"/>
    <dgm:cxn modelId="{92FA9180-D973-4E39-B685-A2F8F18F3A4B}" type="presParOf" srcId="{1C0DEC00-FF1E-4DD5-8296-E111F48D6C76}" destId="{C25268A0-6579-4F66-8948-99FEE5F258BD}" srcOrd="0" destOrd="0" presId="urn:microsoft.com/office/officeart/2005/8/layout/list1"/>
    <dgm:cxn modelId="{1CF77B5C-932A-4C91-A82F-C0C33207C052}" type="presParOf" srcId="{C25268A0-6579-4F66-8948-99FEE5F258BD}" destId="{376A1650-8670-4B08-B630-40691C6AD375}" srcOrd="0" destOrd="0" presId="urn:microsoft.com/office/officeart/2005/8/layout/list1"/>
    <dgm:cxn modelId="{53D9EE44-A552-4C12-A785-65586267AE95}" type="presParOf" srcId="{C25268A0-6579-4F66-8948-99FEE5F258BD}" destId="{4D47C01B-6802-49ED-A851-654066B0707F}" srcOrd="1" destOrd="0" presId="urn:microsoft.com/office/officeart/2005/8/layout/list1"/>
    <dgm:cxn modelId="{650A5EFE-856F-422A-98CC-90031E8A5216}" type="presParOf" srcId="{1C0DEC00-FF1E-4DD5-8296-E111F48D6C76}" destId="{E1175504-A7ED-48B4-85B6-B78914E6BA92}" srcOrd="1" destOrd="0" presId="urn:microsoft.com/office/officeart/2005/8/layout/list1"/>
    <dgm:cxn modelId="{33E48231-EF90-4891-A076-80F54AC714BD}" type="presParOf" srcId="{1C0DEC00-FF1E-4DD5-8296-E111F48D6C76}" destId="{46BCE2AF-C8F5-40AF-AD5D-DF5478935E95}" srcOrd="2" destOrd="0" presId="urn:microsoft.com/office/officeart/2005/8/layout/list1"/>
    <dgm:cxn modelId="{715FE1EA-F206-4B89-8E6C-38D3DB5836F4}" type="presParOf" srcId="{1C0DEC00-FF1E-4DD5-8296-E111F48D6C76}" destId="{2AB53703-2639-42A1-948D-48B0F08A5D46}" srcOrd="3" destOrd="0" presId="urn:microsoft.com/office/officeart/2005/8/layout/list1"/>
    <dgm:cxn modelId="{A5C3B249-E154-4021-8E79-E419541DAA98}" type="presParOf" srcId="{1C0DEC00-FF1E-4DD5-8296-E111F48D6C76}" destId="{2BD36E6D-E51C-43C5-A8FF-40AD7D387639}" srcOrd="4" destOrd="0" presId="urn:microsoft.com/office/officeart/2005/8/layout/list1"/>
    <dgm:cxn modelId="{2595A904-D2EF-4AF6-8F45-16344FE33148}" type="presParOf" srcId="{2BD36E6D-E51C-43C5-A8FF-40AD7D387639}" destId="{2B34A181-97A1-4416-8A26-4FE1AF1A1024}" srcOrd="0" destOrd="0" presId="urn:microsoft.com/office/officeart/2005/8/layout/list1"/>
    <dgm:cxn modelId="{4C69B8D5-5F1B-49A6-97A4-4DD8F02FFF00}" type="presParOf" srcId="{2BD36E6D-E51C-43C5-A8FF-40AD7D387639}" destId="{31CEB188-AB06-49EA-AF75-9F573CAA79F0}" srcOrd="1" destOrd="0" presId="urn:microsoft.com/office/officeart/2005/8/layout/list1"/>
    <dgm:cxn modelId="{F71BF56F-179D-407F-9087-8F257A56AEA7}" type="presParOf" srcId="{1C0DEC00-FF1E-4DD5-8296-E111F48D6C76}" destId="{CDD0CE22-79A7-4C94-BB13-2CA8A008B587}" srcOrd="5" destOrd="0" presId="urn:microsoft.com/office/officeart/2005/8/layout/list1"/>
    <dgm:cxn modelId="{3E17D5A6-A594-46AD-90AD-9F4F744FEAD8}" type="presParOf" srcId="{1C0DEC00-FF1E-4DD5-8296-E111F48D6C76}" destId="{708C6DEE-E081-4B35-BBAB-DEE2B9BBE420}" srcOrd="6" destOrd="0" presId="urn:microsoft.com/office/officeart/2005/8/layout/list1"/>
    <dgm:cxn modelId="{0FE54236-7159-4901-A708-DF5AD32B8A7C}" type="presParOf" srcId="{1C0DEC00-FF1E-4DD5-8296-E111F48D6C76}" destId="{8E1629DF-E5DB-4165-A6EE-A35E48878AB3}" srcOrd="7" destOrd="0" presId="urn:microsoft.com/office/officeart/2005/8/layout/list1"/>
    <dgm:cxn modelId="{850FC2EF-FA49-4ABB-B7A0-242673C13FEF}" type="presParOf" srcId="{1C0DEC00-FF1E-4DD5-8296-E111F48D6C76}" destId="{0639D59A-82D2-4686-87F7-086FB2090CEF}" srcOrd="8" destOrd="0" presId="urn:microsoft.com/office/officeart/2005/8/layout/list1"/>
    <dgm:cxn modelId="{9AB25F36-867C-4459-9808-8618C674E1F5}" type="presParOf" srcId="{0639D59A-82D2-4686-87F7-086FB2090CEF}" destId="{D6EEB330-6E3E-4B63-B70D-FD9F808315D7}" srcOrd="0" destOrd="0" presId="urn:microsoft.com/office/officeart/2005/8/layout/list1"/>
    <dgm:cxn modelId="{B91F8B56-7399-4AE1-B664-81E52143E7D2}" type="presParOf" srcId="{0639D59A-82D2-4686-87F7-086FB2090CEF}" destId="{1911331F-6C43-4CB7-99C5-4F65D8BE3275}" srcOrd="1" destOrd="0" presId="urn:microsoft.com/office/officeart/2005/8/layout/list1"/>
    <dgm:cxn modelId="{92CB2759-974C-4DFB-89D5-916F3000F993}" type="presParOf" srcId="{1C0DEC00-FF1E-4DD5-8296-E111F48D6C76}" destId="{C581C9A5-835E-4ED5-AC3D-734E82B43AC0}" srcOrd="9" destOrd="0" presId="urn:microsoft.com/office/officeart/2005/8/layout/list1"/>
    <dgm:cxn modelId="{348E3B84-1412-4F41-B51D-570F92F17D0B}" type="presParOf" srcId="{1C0DEC00-FF1E-4DD5-8296-E111F48D6C76}" destId="{82991CF2-C012-4191-8E1E-1526BA137EE5}" srcOrd="10" destOrd="0" presId="urn:microsoft.com/office/officeart/2005/8/layout/list1"/>
    <dgm:cxn modelId="{70B8B24E-847E-4321-94EF-A70BB2BAB423}" type="presParOf" srcId="{1C0DEC00-FF1E-4DD5-8296-E111F48D6C76}" destId="{61BE68D6-6CD8-46C8-8FE0-C4D36B1E4174}" srcOrd="11" destOrd="0" presId="urn:microsoft.com/office/officeart/2005/8/layout/list1"/>
    <dgm:cxn modelId="{1667DB97-435F-48F0-B2B1-34359279BF2C}" type="presParOf" srcId="{1C0DEC00-FF1E-4DD5-8296-E111F48D6C76}" destId="{F35BF9BC-EFB0-45B2-8993-128957024930}" srcOrd="12" destOrd="0" presId="urn:microsoft.com/office/officeart/2005/8/layout/list1"/>
    <dgm:cxn modelId="{4C5DCF13-5415-48CD-8FD6-98BBD3AD8FDD}" type="presParOf" srcId="{F35BF9BC-EFB0-45B2-8993-128957024930}" destId="{BBE4B7A6-E785-43F9-82CD-1D528A0D65D4}" srcOrd="0" destOrd="0" presId="urn:microsoft.com/office/officeart/2005/8/layout/list1"/>
    <dgm:cxn modelId="{220F1F8A-D65E-4994-8E6A-9A49DA37E03B}" type="presParOf" srcId="{F35BF9BC-EFB0-45B2-8993-128957024930}" destId="{12E4F147-EBB4-4F5D-9715-2C4AC3AE26EA}" srcOrd="1" destOrd="0" presId="urn:microsoft.com/office/officeart/2005/8/layout/list1"/>
    <dgm:cxn modelId="{6049DD2E-8E11-46BE-8F5A-71ED583947C5}" type="presParOf" srcId="{1C0DEC00-FF1E-4DD5-8296-E111F48D6C76}" destId="{BB6B2513-9E36-4F63-9CBD-BD3A3049BED9}" srcOrd="13" destOrd="0" presId="urn:microsoft.com/office/officeart/2005/8/layout/list1"/>
    <dgm:cxn modelId="{E0DCB7AA-64FA-49CC-89C7-212E0CDCE2F0}" type="presParOf" srcId="{1C0DEC00-FF1E-4DD5-8296-E111F48D6C76}" destId="{5A5F7030-B570-456E-9FD2-E196DDDA46C5}" srcOrd="14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9E86A8-534C-41DF-A418-E54F86DCE29F}" type="doc">
      <dgm:prSet loTypeId="urn:microsoft.com/office/officeart/2005/8/layout/list1" loCatId="list" qsTypeId="urn:microsoft.com/office/officeart/2005/8/quickstyle/3d3" qsCatId="3D" csTypeId="urn:microsoft.com/office/officeart/2005/8/colors/accent5_3" csCatId="accent5" phldr="1"/>
      <dgm:spPr/>
      <dgm:t>
        <a:bodyPr/>
        <a:lstStyle/>
        <a:p>
          <a:endParaRPr lang="zh-CN" altLang="en-US"/>
        </a:p>
      </dgm:t>
    </dgm:pt>
    <dgm:pt modelId="{EDEF341F-61B0-4BEB-85C7-EA26693BF060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了解：介绍推拿治疗运动系统优势病种</a:t>
          </a:r>
          <a:endParaRPr lang="zh-CN" altLang="en-US" sz="2400" b="1" dirty="0">
            <a:solidFill>
              <a:srgbClr val="FF0000"/>
            </a:solidFill>
            <a:latin typeface="微软雅黑" pitchFamily="34" charset="-122"/>
            <a:ea typeface="微软雅黑" pitchFamily="34" charset="-122"/>
          </a:endParaRPr>
        </a:p>
      </dgm:t>
    </dgm:pt>
    <dgm:pt modelId="{78275CBD-2A79-40A8-ACF7-921A58F2D571}" type="parTrans" cxnId="{AD69E427-9A5E-45D1-A178-718D62E0CE77}">
      <dgm:prSet/>
      <dgm:spPr/>
      <dgm:t>
        <a:bodyPr/>
        <a:lstStyle/>
        <a:p>
          <a:endParaRPr lang="zh-CN" altLang="en-US" b="1">
            <a:latin typeface="微软雅黑" pitchFamily="34" charset="-122"/>
            <a:ea typeface="微软雅黑" pitchFamily="34" charset="-122"/>
          </a:endParaRPr>
        </a:p>
      </dgm:t>
    </dgm:pt>
    <dgm:pt modelId="{ABA3019F-8C88-429E-B812-45B9647D2DA5}" type="sibTrans" cxnId="{AD69E427-9A5E-45D1-A178-718D62E0CE77}">
      <dgm:prSet/>
      <dgm:spPr/>
      <dgm:t>
        <a:bodyPr/>
        <a:lstStyle/>
        <a:p>
          <a:endParaRPr lang="zh-CN" altLang="en-US" b="1">
            <a:latin typeface="微软雅黑" pitchFamily="34" charset="-122"/>
            <a:ea typeface="微软雅黑" pitchFamily="34" charset="-122"/>
          </a:endParaRPr>
        </a:p>
      </dgm:t>
    </dgm:pt>
    <dgm:pt modelId="{3437D8D9-2512-424F-B075-EB10C3E531E7}">
      <dgm:prSet phldrT="[文本]" custT="1"/>
      <dgm:spPr/>
      <dgm:t>
        <a:bodyPr/>
        <a:lstStyle/>
        <a:p>
          <a:r>
            <a:rPr lang="zh-CN" altLang="en-US" sz="2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rPr>
            <a:t>重点：推拿治疗运动系统疾病的效应与机制</a:t>
          </a:r>
          <a:endParaRPr lang="zh-CN" altLang="en-US" sz="2400" b="1" dirty="0">
            <a:solidFill>
              <a:srgbClr val="FF0000"/>
            </a:solidFill>
            <a:latin typeface="微软雅黑" pitchFamily="34" charset="-122"/>
            <a:ea typeface="微软雅黑" pitchFamily="34" charset="-122"/>
          </a:endParaRPr>
        </a:p>
      </dgm:t>
    </dgm:pt>
    <dgm:pt modelId="{1B3E7DFC-5DA6-4FC3-BD3D-F93C0D1119FC}" type="parTrans" cxnId="{F509584D-268A-45EB-B536-3C287A172425}">
      <dgm:prSet/>
      <dgm:spPr/>
      <dgm:t>
        <a:bodyPr/>
        <a:lstStyle/>
        <a:p>
          <a:endParaRPr lang="zh-CN" altLang="en-US" b="1">
            <a:latin typeface="微软雅黑" pitchFamily="34" charset="-122"/>
            <a:ea typeface="微软雅黑" pitchFamily="34" charset="-122"/>
          </a:endParaRPr>
        </a:p>
      </dgm:t>
    </dgm:pt>
    <dgm:pt modelId="{2F4A828F-895C-48EF-9CF2-95E577487462}" type="sibTrans" cxnId="{F509584D-268A-45EB-B536-3C287A172425}">
      <dgm:prSet/>
      <dgm:spPr/>
      <dgm:t>
        <a:bodyPr/>
        <a:lstStyle/>
        <a:p>
          <a:endParaRPr lang="zh-CN" altLang="en-US" b="1">
            <a:latin typeface="微软雅黑" pitchFamily="34" charset="-122"/>
            <a:ea typeface="微软雅黑" pitchFamily="34" charset="-122"/>
          </a:endParaRPr>
        </a:p>
      </dgm:t>
    </dgm:pt>
    <dgm:pt modelId="{5E70D8E1-B93F-40D3-909C-852C91164DDB}">
      <dgm:prSet phldrT="[文本]" custT="1"/>
      <dgm:spPr/>
      <dgm:t>
        <a:bodyPr/>
        <a:lstStyle/>
        <a:p>
          <a:r>
            <a:rPr lang="zh-CN" sz="2400" b="1" dirty="0" smtClean="0">
              <a:latin typeface="黑体" pitchFamily="49" charset="-122"/>
              <a:ea typeface="黑体" pitchFamily="49" charset="-122"/>
            </a:rPr>
            <a:t>本堂课主要运用</a:t>
          </a:r>
          <a:r>
            <a:rPr lang="zh-CN" altLang="en-US" sz="2400" b="1" dirty="0" smtClean="0">
              <a:latin typeface="黑体" pitchFamily="49" charset="-122"/>
              <a:ea typeface="黑体" pitchFamily="49" charset="-122"/>
            </a:rPr>
            <a:t>了：</a:t>
          </a:r>
          <a:r>
            <a:rPr lang="en-US" dirty="0" smtClean="0"/>
            <a:t>1.CBL</a:t>
          </a:r>
          <a:r>
            <a:rPr lang="zh-CN" altLang="en-US" dirty="0" smtClean="0"/>
            <a:t>教学法</a:t>
          </a:r>
          <a:endParaRPr lang="zh-CN" altLang="en-US" sz="2400" b="1" dirty="0">
            <a:solidFill>
              <a:srgbClr val="FF0000"/>
            </a:solidFill>
            <a:latin typeface="微软雅黑" pitchFamily="34" charset="-122"/>
            <a:ea typeface="微软雅黑" pitchFamily="34" charset="-122"/>
          </a:endParaRPr>
        </a:p>
      </dgm:t>
    </dgm:pt>
    <dgm:pt modelId="{546C6842-C289-4FBB-AF83-512FA04FFCF7}" type="parTrans" cxnId="{FCDBB25B-3943-4098-871E-71A56BEBCD2F}">
      <dgm:prSet/>
      <dgm:spPr/>
      <dgm:t>
        <a:bodyPr/>
        <a:lstStyle/>
        <a:p>
          <a:endParaRPr lang="zh-CN" altLang="en-US"/>
        </a:p>
      </dgm:t>
    </dgm:pt>
    <dgm:pt modelId="{A250A449-FC3D-4804-BBEB-F1787750A258}" type="sibTrans" cxnId="{FCDBB25B-3943-4098-871E-71A56BEBCD2F}">
      <dgm:prSet/>
      <dgm:spPr/>
      <dgm:t>
        <a:bodyPr/>
        <a:lstStyle/>
        <a:p>
          <a:endParaRPr lang="zh-CN" altLang="en-US"/>
        </a:p>
      </dgm:t>
    </dgm:pt>
    <dgm:pt modelId="{8E7308C3-71FA-42E8-BD07-B7D6B71A0557}" type="pres">
      <dgm:prSet presAssocID="{289E86A8-534C-41DF-A418-E54F86DCE29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B8DD1BFD-8C4D-4973-BCF6-61DBFEEEB9A2}" type="pres">
      <dgm:prSet presAssocID="{EDEF341F-61B0-4BEB-85C7-EA26693BF060}" presName="parentLin" presStyleCnt="0"/>
      <dgm:spPr/>
    </dgm:pt>
    <dgm:pt modelId="{DB36B3CB-B7D3-4F92-B880-DBD93E1BE002}" type="pres">
      <dgm:prSet presAssocID="{EDEF341F-61B0-4BEB-85C7-EA26693BF060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3782866F-286B-4CA3-8077-8B6B274806E0}" type="pres">
      <dgm:prSet presAssocID="{EDEF341F-61B0-4BEB-85C7-EA26693BF06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BA8C7F3-052D-40A5-8EAC-87E50F32DFD2}" type="pres">
      <dgm:prSet presAssocID="{EDEF341F-61B0-4BEB-85C7-EA26693BF060}" presName="negativeSpace" presStyleCnt="0"/>
      <dgm:spPr/>
    </dgm:pt>
    <dgm:pt modelId="{F4AED4E2-714E-46EB-9F8F-CED750F128D4}" type="pres">
      <dgm:prSet presAssocID="{EDEF341F-61B0-4BEB-85C7-EA26693BF060}" presName="childText" presStyleLbl="conFgAcc1" presStyleIdx="0" presStyleCnt="3" custScaleX="78818" custLinFactNeighborX="2899">
        <dgm:presLayoutVars>
          <dgm:bulletEnabled val="1"/>
        </dgm:presLayoutVars>
      </dgm:prSet>
      <dgm:spPr/>
    </dgm:pt>
    <dgm:pt modelId="{09B0F9BD-912A-4DB3-9619-F9126DADD1F9}" type="pres">
      <dgm:prSet presAssocID="{ABA3019F-8C88-429E-B812-45B9647D2DA5}" presName="spaceBetweenRectangles" presStyleCnt="0"/>
      <dgm:spPr/>
    </dgm:pt>
    <dgm:pt modelId="{333A492F-BFF4-47BD-8DF5-5DB3D570CDDA}" type="pres">
      <dgm:prSet presAssocID="{3437D8D9-2512-424F-B075-EB10C3E531E7}" presName="parentLin" presStyleCnt="0"/>
      <dgm:spPr/>
    </dgm:pt>
    <dgm:pt modelId="{AFA44E4F-8604-475D-A4AC-5939F6957C43}" type="pres">
      <dgm:prSet presAssocID="{3437D8D9-2512-424F-B075-EB10C3E531E7}" presName="parentLeftMargin" presStyleLbl="node1" presStyleIdx="0" presStyleCnt="3"/>
      <dgm:spPr/>
      <dgm:t>
        <a:bodyPr/>
        <a:lstStyle/>
        <a:p>
          <a:endParaRPr lang="zh-CN" altLang="en-US"/>
        </a:p>
      </dgm:t>
    </dgm:pt>
    <dgm:pt modelId="{1A2E1099-4303-44A4-A34E-DF71041B0997}" type="pres">
      <dgm:prSet presAssocID="{3437D8D9-2512-424F-B075-EB10C3E531E7}" presName="parentText" presStyleLbl="node1" presStyleIdx="1" presStyleCnt="3" custLinFactNeighborY="5651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FF2E0E-A341-41CE-A9A4-1B191E47EEFD}" type="pres">
      <dgm:prSet presAssocID="{3437D8D9-2512-424F-B075-EB10C3E531E7}" presName="negativeSpace" presStyleCnt="0"/>
      <dgm:spPr/>
    </dgm:pt>
    <dgm:pt modelId="{D34EA841-610E-490C-BA02-0FC17AD276DB}" type="pres">
      <dgm:prSet presAssocID="{3437D8D9-2512-424F-B075-EB10C3E531E7}" presName="childText" presStyleLbl="conFgAcc1" presStyleIdx="1" presStyleCnt="3" custScaleX="78818" custLinFactNeighborX="3434" custLinFactNeighborY="-29144">
        <dgm:presLayoutVars>
          <dgm:bulletEnabled val="1"/>
        </dgm:presLayoutVars>
      </dgm:prSet>
      <dgm:spPr/>
    </dgm:pt>
    <dgm:pt modelId="{FA32042A-8328-4EBE-8926-A87B66237427}" type="pres">
      <dgm:prSet presAssocID="{2F4A828F-895C-48EF-9CF2-95E577487462}" presName="spaceBetweenRectangles" presStyleCnt="0"/>
      <dgm:spPr/>
    </dgm:pt>
    <dgm:pt modelId="{CF1C5782-5BF3-4BB2-BFB9-ED3A2741BF9D}" type="pres">
      <dgm:prSet presAssocID="{5E70D8E1-B93F-40D3-909C-852C91164DDB}" presName="parentLin" presStyleCnt="0"/>
      <dgm:spPr/>
    </dgm:pt>
    <dgm:pt modelId="{3657FC2E-D1F7-4E70-9918-D7B499BDB4F6}" type="pres">
      <dgm:prSet presAssocID="{5E70D8E1-B93F-40D3-909C-852C91164DDB}" presName="parentLeftMargin" presStyleLbl="node1" presStyleIdx="1" presStyleCnt="3"/>
      <dgm:spPr/>
      <dgm:t>
        <a:bodyPr/>
        <a:lstStyle/>
        <a:p>
          <a:endParaRPr lang="zh-CN" altLang="en-US"/>
        </a:p>
      </dgm:t>
    </dgm:pt>
    <dgm:pt modelId="{666B4EC8-F144-4EBF-91BF-86E0B86AD940}" type="pres">
      <dgm:prSet presAssocID="{5E70D8E1-B93F-40D3-909C-852C91164DDB}" presName="parentText" presStyleLbl="node1" presStyleIdx="2" presStyleCnt="3" custLinFactNeighborY="8804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3568688-7A16-4103-A8A0-1A77E28DC839}" type="pres">
      <dgm:prSet presAssocID="{5E70D8E1-B93F-40D3-909C-852C91164DDB}" presName="negativeSpace" presStyleCnt="0"/>
      <dgm:spPr/>
    </dgm:pt>
    <dgm:pt modelId="{4FFE59AB-0F79-426C-9F56-F1E62AE3E9F2}" type="pres">
      <dgm:prSet presAssocID="{5E70D8E1-B93F-40D3-909C-852C91164DDB}" presName="childText" presStyleLbl="conFgAcc1" presStyleIdx="2" presStyleCnt="3" custScaleX="78372" custScaleY="97107" custLinFactNeighborX="3505" custLinFactNeighborY="-3173">
        <dgm:presLayoutVars>
          <dgm:bulletEnabled val="1"/>
        </dgm:presLayoutVars>
      </dgm:prSet>
      <dgm:spPr/>
    </dgm:pt>
  </dgm:ptLst>
  <dgm:cxnLst>
    <dgm:cxn modelId="{ABF537B1-AFF2-43AE-A70B-5CCC032993A1}" type="presOf" srcId="{EDEF341F-61B0-4BEB-85C7-EA26693BF060}" destId="{3782866F-286B-4CA3-8077-8B6B274806E0}" srcOrd="1" destOrd="0" presId="urn:microsoft.com/office/officeart/2005/8/layout/list1"/>
    <dgm:cxn modelId="{24C0F715-BEC1-40CF-9CDA-CB69AACF9C68}" type="presOf" srcId="{3437D8D9-2512-424F-B075-EB10C3E531E7}" destId="{AFA44E4F-8604-475D-A4AC-5939F6957C43}" srcOrd="0" destOrd="0" presId="urn:microsoft.com/office/officeart/2005/8/layout/list1"/>
    <dgm:cxn modelId="{FCDBB25B-3943-4098-871E-71A56BEBCD2F}" srcId="{289E86A8-534C-41DF-A418-E54F86DCE29F}" destId="{5E70D8E1-B93F-40D3-909C-852C91164DDB}" srcOrd="2" destOrd="0" parTransId="{546C6842-C289-4FBB-AF83-512FA04FFCF7}" sibTransId="{A250A449-FC3D-4804-BBEB-F1787750A258}"/>
    <dgm:cxn modelId="{40B8BC3E-3B24-4813-9844-B1F7907C8673}" type="presOf" srcId="{3437D8D9-2512-424F-B075-EB10C3E531E7}" destId="{1A2E1099-4303-44A4-A34E-DF71041B0997}" srcOrd="1" destOrd="0" presId="urn:microsoft.com/office/officeart/2005/8/layout/list1"/>
    <dgm:cxn modelId="{AD69E427-9A5E-45D1-A178-718D62E0CE77}" srcId="{289E86A8-534C-41DF-A418-E54F86DCE29F}" destId="{EDEF341F-61B0-4BEB-85C7-EA26693BF060}" srcOrd="0" destOrd="0" parTransId="{78275CBD-2A79-40A8-ACF7-921A58F2D571}" sibTransId="{ABA3019F-8C88-429E-B812-45B9647D2DA5}"/>
    <dgm:cxn modelId="{FF298C91-74B5-460E-A4CC-A1F5DAA58A72}" type="presOf" srcId="{5E70D8E1-B93F-40D3-909C-852C91164DDB}" destId="{3657FC2E-D1F7-4E70-9918-D7B499BDB4F6}" srcOrd="0" destOrd="0" presId="urn:microsoft.com/office/officeart/2005/8/layout/list1"/>
    <dgm:cxn modelId="{472D9208-E7DB-464A-BC8E-03E4E736B857}" type="presOf" srcId="{289E86A8-534C-41DF-A418-E54F86DCE29F}" destId="{8E7308C3-71FA-42E8-BD07-B7D6B71A0557}" srcOrd="0" destOrd="0" presId="urn:microsoft.com/office/officeart/2005/8/layout/list1"/>
    <dgm:cxn modelId="{D7720BC6-C7B6-400B-BE54-2E4E2B02871F}" type="presOf" srcId="{5E70D8E1-B93F-40D3-909C-852C91164DDB}" destId="{666B4EC8-F144-4EBF-91BF-86E0B86AD940}" srcOrd="1" destOrd="0" presId="urn:microsoft.com/office/officeart/2005/8/layout/list1"/>
    <dgm:cxn modelId="{7CD21C0A-4A53-4922-B33E-A1D8C9D02B06}" type="presOf" srcId="{EDEF341F-61B0-4BEB-85C7-EA26693BF060}" destId="{DB36B3CB-B7D3-4F92-B880-DBD93E1BE002}" srcOrd="0" destOrd="0" presId="urn:microsoft.com/office/officeart/2005/8/layout/list1"/>
    <dgm:cxn modelId="{F509584D-268A-45EB-B536-3C287A172425}" srcId="{289E86A8-534C-41DF-A418-E54F86DCE29F}" destId="{3437D8D9-2512-424F-B075-EB10C3E531E7}" srcOrd="1" destOrd="0" parTransId="{1B3E7DFC-5DA6-4FC3-BD3D-F93C0D1119FC}" sibTransId="{2F4A828F-895C-48EF-9CF2-95E577487462}"/>
    <dgm:cxn modelId="{41A354EA-ABF8-4016-AAF3-A0986CFFC375}" type="presParOf" srcId="{8E7308C3-71FA-42E8-BD07-B7D6B71A0557}" destId="{B8DD1BFD-8C4D-4973-BCF6-61DBFEEEB9A2}" srcOrd="0" destOrd="0" presId="urn:microsoft.com/office/officeart/2005/8/layout/list1"/>
    <dgm:cxn modelId="{2D0ED60E-5EA1-4A57-8555-158B9ABCC5FB}" type="presParOf" srcId="{B8DD1BFD-8C4D-4973-BCF6-61DBFEEEB9A2}" destId="{DB36B3CB-B7D3-4F92-B880-DBD93E1BE002}" srcOrd="0" destOrd="0" presId="urn:microsoft.com/office/officeart/2005/8/layout/list1"/>
    <dgm:cxn modelId="{65DAC32B-82D9-47A3-A4FD-964EDB0C924B}" type="presParOf" srcId="{B8DD1BFD-8C4D-4973-BCF6-61DBFEEEB9A2}" destId="{3782866F-286B-4CA3-8077-8B6B274806E0}" srcOrd="1" destOrd="0" presId="urn:microsoft.com/office/officeart/2005/8/layout/list1"/>
    <dgm:cxn modelId="{5ED65D6A-563F-4145-A49C-1263472B2C08}" type="presParOf" srcId="{8E7308C3-71FA-42E8-BD07-B7D6B71A0557}" destId="{CBA8C7F3-052D-40A5-8EAC-87E50F32DFD2}" srcOrd="1" destOrd="0" presId="urn:microsoft.com/office/officeart/2005/8/layout/list1"/>
    <dgm:cxn modelId="{E10A2C96-D6CF-493B-90DB-13615C1738D1}" type="presParOf" srcId="{8E7308C3-71FA-42E8-BD07-B7D6B71A0557}" destId="{F4AED4E2-714E-46EB-9F8F-CED750F128D4}" srcOrd="2" destOrd="0" presId="urn:microsoft.com/office/officeart/2005/8/layout/list1"/>
    <dgm:cxn modelId="{4ED650B8-0011-4F81-890B-DFF104548D4F}" type="presParOf" srcId="{8E7308C3-71FA-42E8-BD07-B7D6B71A0557}" destId="{09B0F9BD-912A-4DB3-9619-F9126DADD1F9}" srcOrd="3" destOrd="0" presId="urn:microsoft.com/office/officeart/2005/8/layout/list1"/>
    <dgm:cxn modelId="{A2577C63-68F7-4614-9BC4-AA31B7368293}" type="presParOf" srcId="{8E7308C3-71FA-42E8-BD07-B7D6B71A0557}" destId="{333A492F-BFF4-47BD-8DF5-5DB3D570CDDA}" srcOrd="4" destOrd="0" presId="urn:microsoft.com/office/officeart/2005/8/layout/list1"/>
    <dgm:cxn modelId="{E7AA508B-9D56-43F6-BC52-95624C1229CF}" type="presParOf" srcId="{333A492F-BFF4-47BD-8DF5-5DB3D570CDDA}" destId="{AFA44E4F-8604-475D-A4AC-5939F6957C43}" srcOrd="0" destOrd="0" presId="urn:microsoft.com/office/officeart/2005/8/layout/list1"/>
    <dgm:cxn modelId="{CB180F30-46F9-4BF6-9E00-EB1C576720A8}" type="presParOf" srcId="{333A492F-BFF4-47BD-8DF5-5DB3D570CDDA}" destId="{1A2E1099-4303-44A4-A34E-DF71041B0997}" srcOrd="1" destOrd="0" presId="urn:microsoft.com/office/officeart/2005/8/layout/list1"/>
    <dgm:cxn modelId="{64BF80F7-A25D-421C-B321-5361F4686487}" type="presParOf" srcId="{8E7308C3-71FA-42E8-BD07-B7D6B71A0557}" destId="{B6FF2E0E-A341-41CE-A9A4-1B191E47EEFD}" srcOrd="5" destOrd="0" presId="urn:microsoft.com/office/officeart/2005/8/layout/list1"/>
    <dgm:cxn modelId="{3A25F28B-52F5-4D01-B02E-80A1334C0FF5}" type="presParOf" srcId="{8E7308C3-71FA-42E8-BD07-B7D6B71A0557}" destId="{D34EA841-610E-490C-BA02-0FC17AD276DB}" srcOrd="6" destOrd="0" presId="urn:microsoft.com/office/officeart/2005/8/layout/list1"/>
    <dgm:cxn modelId="{414BB704-531D-48A6-AC4A-0ADE74E7AE8B}" type="presParOf" srcId="{8E7308C3-71FA-42E8-BD07-B7D6B71A0557}" destId="{FA32042A-8328-4EBE-8926-A87B66237427}" srcOrd="7" destOrd="0" presId="urn:microsoft.com/office/officeart/2005/8/layout/list1"/>
    <dgm:cxn modelId="{A95F422C-567A-42BF-AA32-5A65CFA2F264}" type="presParOf" srcId="{8E7308C3-71FA-42E8-BD07-B7D6B71A0557}" destId="{CF1C5782-5BF3-4BB2-BFB9-ED3A2741BF9D}" srcOrd="8" destOrd="0" presId="urn:microsoft.com/office/officeart/2005/8/layout/list1"/>
    <dgm:cxn modelId="{66294493-5E31-4D4C-BAEB-5A10F4EA9675}" type="presParOf" srcId="{CF1C5782-5BF3-4BB2-BFB9-ED3A2741BF9D}" destId="{3657FC2E-D1F7-4E70-9918-D7B499BDB4F6}" srcOrd="0" destOrd="0" presId="urn:microsoft.com/office/officeart/2005/8/layout/list1"/>
    <dgm:cxn modelId="{5B6A7EBB-B64A-4977-A437-27094FE1ADA4}" type="presParOf" srcId="{CF1C5782-5BF3-4BB2-BFB9-ED3A2741BF9D}" destId="{666B4EC8-F144-4EBF-91BF-86E0B86AD940}" srcOrd="1" destOrd="0" presId="urn:microsoft.com/office/officeart/2005/8/layout/list1"/>
    <dgm:cxn modelId="{FB7C9C75-9BAA-4567-A5C7-A1DE44E8B816}" type="presParOf" srcId="{8E7308C3-71FA-42E8-BD07-B7D6B71A0557}" destId="{13568688-7A16-4103-A8A0-1A77E28DC839}" srcOrd="9" destOrd="0" presId="urn:microsoft.com/office/officeart/2005/8/layout/list1"/>
    <dgm:cxn modelId="{CA795FEC-BEF5-45E6-97E6-0AEA9218F456}" type="presParOf" srcId="{8E7308C3-71FA-42E8-BD07-B7D6B71A0557}" destId="{4FFE59AB-0F79-426C-9F56-F1E62AE3E9F2}" srcOrd="10" destOrd="0" presId="urn:microsoft.com/office/officeart/2005/8/layout/list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F459D6-E495-4679-975D-D213E8BACCA7}">
      <dsp:nvSpPr>
        <dsp:cNvPr id="0" name=""/>
        <dsp:cNvSpPr/>
      </dsp:nvSpPr>
      <dsp:spPr>
        <a:xfrm>
          <a:off x="0" y="0"/>
          <a:ext cx="6072230" cy="97618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华文行楷" pitchFamily="2" charset="-122"/>
              <a:ea typeface="华文行楷" pitchFamily="2" charset="-122"/>
            </a:rPr>
            <a:t>了解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b="1" kern="1200" dirty="0" smtClean="0"/>
            <a:t>了解运动系统的组成及推拿治疗的主要病种</a:t>
          </a:r>
          <a:endParaRPr lang="zh-CN" altLang="en-US" sz="1800" b="1" kern="1200" dirty="0"/>
        </a:p>
      </dsp:txBody>
      <dsp:txXfrm>
        <a:off x="1312064" y="0"/>
        <a:ext cx="4760165" cy="976186"/>
      </dsp:txXfrm>
    </dsp:sp>
    <dsp:sp modelId="{250DDA1F-E050-46B7-933D-C3BA332F076E}">
      <dsp:nvSpPr>
        <dsp:cNvPr id="0" name=""/>
        <dsp:cNvSpPr/>
      </dsp:nvSpPr>
      <dsp:spPr>
        <a:xfrm>
          <a:off x="266675" y="97618"/>
          <a:ext cx="876332" cy="7809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E31EE4C-C2BF-4546-B30A-14BBDF6D7C1A}">
      <dsp:nvSpPr>
        <dsp:cNvPr id="0" name=""/>
        <dsp:cNvSpPr/>
      </dsp:nvSpPr>
      <dsp:spPr>
        <a:xfrm>
          <a:off x="0" y="1073805"/>
          <a:ext cx="6072230" cy="976186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华文行楷" pitchFamily="2" charset="-122"/>
              <a:ea typeface="华文行楷" pitchFamily="2" charset="-122"/>
            </a:rPr>
            <a:t>熟悉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CN" sz="1800" b="1" kern="1200" dirty="0" smtClean="0"/>
            <a:t>熟悉</a:t>
          </a:r>
          <a:r>
            <a:rPr lang="zh-CN" altLang="zh-CN" sz="1800" b="1" kern="1200" dirty="0" smtClean="0"/>
            <a:t>推拿</a:t>
          </a:r>
          <a:r>
            <a:rPr lang="zh-CN" altLang="en-US" sz="1800" b="1" kern="1200" dirty="0" smtClean="0"/>
            <a:t>调节运动</a:t>
          </a:r>
          <a:r>
            <a:rPr lang="zh-CN" altLang="zh-CN" sz="1800" b="1" kern="1200" dirty="0" smtClean="0"/>
            <a:t>系统的</a:t>
          </a:r>
          <a:r>
            <a:rPr lang="zh-CN" altLang="en-US" sz="1800" b="1" kern="1200" dirty="0" smtClean="0"/>
            <a:t>作用靶点及效应</a:t>
          </a:r>
          <a:endParaRPr lang="zh-CN" altLang="en-US" sz="1800" b="1" kern="1200" dirty="0" smtClean="0">
            <a:latin typeface="微软雅黑" pitchFamily="34" charset="-122"/>
            <a:ea typeface="微软雅黑" pitchFamily="34" charset="-122"/>
          </a:endParaRPr>
        </a:p>
      </dsp:txBody>
      <dsp:txXfrm>
        <a:off x="1312064" y="1073805"/>
        <a:ext cx="4760165" cy="976186"/>
      </dsp:txXfrm>
    </dsp:sp>
    <dsp:sp modelId="{A59414A2-AAF5-4FDA-9DB3-14DDFCFB60CB}">
      <dsp:nvSpPr>
        <dsp:cNvPr id="0" name=""/>
        <dsp:cNvSpPr/>
      </dsp:nvSpPr>
      <dsp:spPr>
        <a:xfrm>
          <a:off x="266675" y="1171424"/>
          <a:ext cx="876332" cy="7809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097FD80-1EC2-432C-A7C7-E400E5B465BE}">
      <dsp:nvSpPr>
        <dsp:cNvPr id="0" name=""/>
        <dsp:cNvSpPr/>
      </dsp:nvSpPr>
      <dsp:spPr>
        <a:xfrm>
          <a:off x="0" y="2147611"/>
          <a:ext cx="6072230" cy="976186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华文行楷" pitchFamily="2" charset="-122"/>
              <a:ea typeface="华文行楷" pitchFamily="2" charset="-122"/>
            </a:rPr>
            <a:t>掌握</a:t>
          </a:r>
        </a:p>
        <a:p>
          <a:pPr marL="0" marR="0" lvl="1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CN" altLang="en-US" sz="1800" b="1" kern="1200" dirty="0" smtClean="0"/>
            <a:t>掌握推拿</a:t>
          </a:r>
          <a:r>
            <a:rPr lang="zh-CN" altLang="en-US" sz="1800" kern="1200" dirty="0" smtClean="0">
              <a:latin typeface="黑体" pitchFamily="49" charset="-122"/>
              <a:ea typeface="黑体" pitchFamily="49" charset="-122"/>
            </a:rPr>
            <a:t>调节运动系统</a:t>
          </a:r>
          <a:r>
            <a:rPr lang="zh-CN" altLang="zh-CN" sz="1800" b="1" kern="1200" dirty="0" smtClean="0"/>
            <a:t>的作用机制</a:t>
          </a:r>
          <a:endParaRPr lang="zh-CN" altLang="en-US" sz="1800" b="1" kern="1200" dirty="0"/>
        </a:p>
      </dsp:txBody>
      <dsp:txXfrm>
        <a:off x="1312064" y="2147611"/>
        <a:ext cx="4760165" cy="976186"/>
      </dsp:txXfrm>
    </dsp:sp>
    <dsp:sp modelId="{AD4EE4BA-2A6B-4BCE-BDC4-EF88752D6266}">
      <dsp:nvSpPr>
        <dsp:cNvPr id="0" name=""/>
        <dsp:cNvSpPr/>
      </dsp:nvSpPr>
      <dsp:spPr>
        <a:xfrm>
          <a:off x="266675" y="2245229"/>
          <a:ext cx="876332" cy="7809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7E5623-E70E-45EF-B26C-D7D1C7BA9FFB}">
      <dsp:nvSpPr>
        <dsp:cNvPr id="0" name=""/>
        <dsp:cNvSpPr/>
      </dsp:nvSpPr>
      <dsp:spPr>
        <a:xfrm rot="5400000">
          <a:off x="3547274" y="-1933511"/>
          <a:ext cx="527027" cy="452882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>
              <a:latin typeface="微软雅黑" pitchFamily="34" charset="-122"/>
              <a:ea typeface="微软雅黑" pitchFamily="34" charset="-122"/>
            </a:rPr>
            <a:t>推拿对肌肉功能状态的调节作用</a:t>
          </a:r>
          <a:endParaRPr lang="zh-CN" altLang="en-US" sz="1800" kern="1200" dirty="0">
            <a:latin typeface="微软雅黑" pitchFamily="34" charset="-122"/>
            <a:ea typeface="微软雅黑" pitchFamily="34" charset="-122"/>
          </a:endParaRPr>
        </a:p>
      </dsp:txBody>
      <dsp:txXfrm rot="5400000">
        <a:off x="3547274" y="-1933511"/>
        <a:ext cx="527027" cy="4528821"/>
      </dsp:txXfrm>
    </dsp:sp>
    <dsp:sp modelId="{6DF7412E-138D-4171-B054-A75B3A9086D4}">
      <dsp:nvSpPr>
        <dsp:cNvPr id="0" name=""/>
        <dsp:cNvSpPr/>
      </dsp:nvSpPr>
      <dsp:spPr>
        <a:xfrm>
          <a:off x="447938" y="1506"/>
          <a:ext cx="1098438" cy="6587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微软雅黑" pitchFamily="34" charset="-122"/>
              <a:ea typeface="微软雅黑" pitchFamily="34" charset="-122"/>
            </a:rPr>
            <a:t>一</a:t>
          </a:r>
          <a:endParaRPr lang="zh-CN" altLang="en-US" sz="24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47938" y="1506"/>
        <a:ext cx="1098438" cy="658784"/>
      </dsp:txXfrm>
    </dsp:sp>
    <dsp:sp modelId="{E5ACBDB4-EA28-4D65-B793-B8B910DCCDD2}">
      <dsp:nvSpPr>
        <dsp:cNvPr id="0" name=""/>
        <dsp:cNvSpPr/>
      </dsp:nvSpPr>
      <dsp:spPr>
        <a:xfrm rot="5400000">
          <a:off x="3547274" y="-1258573"/>
          <a:ext cx="527027" cy="452882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>
              <a:latin typeface="微软雅黑" pitchFamily="34" charset="-122"/>
              <a:ea typeface="微软雅黑" pitchFamily="34" charset="-122"/>
            </a:rPr>
            <a:t>推拿对突出物位置的调节作用</a:t>
          </a:r>
          <a:endParaRPr lang="zh-CN" altLang="en-US" sz="1800" kern="1200" dirty="0">
            <a:latin typeface="微软雅黑" pitchFamily="34" charset="-122"/>
            <a:ea typeface="微软雅黑" pitchFamily="34" charset="-122"/>
          </a:endParaRPr>
        </a:p>
      </dsp:txBody>
      <dsp:txXfrm rot="5400000">
        <a:off x="3547274" y="-1258573"/>
        <a:ext cx="527027" cy="4528821"/>
      </dsp:txXfrm>
    </dsp:sp>
    <dsp:sp modelId="{521CED57-52B9-437A-9032-DCB84BD255C3}">
      <dsp:nvSpPr>
        <dsp:cNvPr id="0" name=""/>
        <dsp:cNvSpPr/>
      </dsp:nvSpPr>
      <dsp:spPr>
        <a:xfrm>
          <a:off x="447938" y="693230"/>
          <a:ext cx="1098438" cy="6587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微软雅黑" pitchFamily="34" charset="-122"/>
              <a:ea typeface="微软雅黑" pitchFamily="34" charset="-122"/>
            </a:rPr>
            <a:t>二</a:t>
          </a:r>
          <a:endParaRPr lang="zh-CN" altLang="en-US" sz="24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47938" y="693230"/>
        <a:ext cx="1098438" cy="658784"/>
      </dsp:txXfrm>
    </dsp:sp>
    <dsp:sp modelId="{F9CB475A-22AA-4A2A-89E9-9D3C79AFF18F}">
      <dsp:nvSpPr>
        <dsp:cNvPr id="0" name=""/>
        <dsp:cNvSpPr/>
      </dsp:nvSpPr>
      <dsp:spPr>
        <a:xfrm rot="5400000">
          <a:off x="3547253" y="-550043"/>
          <a:ext cx="527027" cy="45287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>
              <a:latin typeface="微软雅黑" pitchFamily="34" charset="-122"/>
              <a:ea typeface="微软雅黑" pitchFamily="34" charset="-122"/>
            </a:rPr>
            <a:t>推拿对肌腱、筋膜功能的调节作用</a:t>
          </a:r>
          <a:endParaRPr lang="zh-CN" altLang="en-US" sz="1800" kern="1200" dirty="0">
            <a:latin typeface="微软雅黑" pitchFamily="34" charset="-122"/>
            <a:ea typeface="微软雅黑" pitchFamily="34" charset="-122"/>
          </a:endParaRPr>
        </a:p>
      </dsp:txBody>
      <dsp:txXfrm rot="5400000">
        <a:off x="3547253" y="-550043"/>
        <a:ext cx="527027" cy="4528778"/>
      </dsp:txXfrm>
    </dsp:sp>
    <dsp:sp modelId="{2722AB6A-8900-437E-BBED-5A38B63CBB8B}">
      <dsp:nvSpPr>
        <dsp:cNvPr id="0" name=""/>
        <dsp:cNvSpPr/>
      </dsp:nvSpPr>
      <dsp:spPr>
        <a:xfrm>
          <a:off x="447938" y="1384953"/>
          <a:ext cx="1098438" cy="6587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微软雅黑" pitchFamily="34" charset="-122"/>
              <a:ea typeface="微软雅黑" pitchFamily="34" charset="-122"/>
            </a:rPr>
            <a:t>三</a:t>
          </a:r>
          <a:endParaRPr lang="zh-CN" altLang="en-US" sz="24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47938" y="1384953"/>
        <a:ext cx="1098438" cy="658784"/>
      </dsp:txXfrm>
    </dsp:sp>
    <dsp:sp modelId="{041EB3B9-F29A-42EE-BC8F-E7971FE13A51}">
      <dsp:nvSpPr>
        <dsp:cNvPr id="0" name=""/>
        <dsp:cNvSpPr/>
      </dsp:nvSpPr>
      <dsp:spPr>
        <a:xfrm rot="5400000">
          <a:off x="3543765" y="96955"/>
          <a:ext cx="527027" cy="46123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>
              <a:latin typeface="微软雅黑" pitchFamily="34" charset="-122"/>
              <a:ea typeface="微软雅黑" pitchFamily="34" charset="-122"/>
            </a:rPr>
            <a:t>推拿对“筋出槽、骨错缝”的调节作用</a:t>
          </a:r>
          <a:endParaRPr lang="zh-CN" altLang="en-US" sz="1800" kern="1200" dirty="0">
            <a:latin typeface="微软雅黑" pitchFamily="34" charset="-122"/>
            <a:ea typeface="微软雅黑" pitchFamily="34" charset="-122"/>
          </a:endParaRPr>
        </a:p>
      </dsp:txBody>
      <dsp:txXfrm rot="5400000">
        <a:off x="3543765" y="96955"/>
        <a:ext cx="527027" cy="4612325"/>
      </dsp:txXfrm>
    </dsp:sp>
    <dsp:sp modelId="{036D7827-7587-42B1-9BD0-C27CC03C7928}">
      <dsp:nvSpPr>
        <dsp:cNvPr id="0" name=""/>
        <dsp:cNvSpPr/>
      </dsp:nvSpPr>
      <dsp:spPr>
        <a:xfrm>
          <a:off x="451444" y="2095834"/>
          <a:ext cx="1091453" cy="6587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微软雅黑" pitchFamily="34" charset="-122"/>
              <a:ea typeface="微软雅黑" pitchFamily="34" charset="-122"/>
            </a:rPr>
            <a:t>四</a:t>
          </a:r>
          <a:endParaRPr lang="zh-CN" altLang="en-US" sz="24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51444" y="2095834"/>
        <a:ext cx="1091453" cy="658784"/>
      </dsp:txXfrm>
    </dsp:sp>
    <dsp:sp modelId="{C7061A4E-2E13-4E1B-9032-F7F423D933C7}">
      <dsp:nvSpPr>
        <dsp:cNvPr id="0" name=""/>
        <dsp:cNvSpPr/>
      </dsp:nvSpPr>
      <dsp:spPr>
        <a:xfrm rot="5400000">
          <a:off x="3543773" y="829897"/>
          <a:ext cx="527027" cy="453579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800" kern="1200" dirty="0" smtClean="0">
              <a:latin typeface="微软雅黑" pitchFamily="34" charset="-122"/>
              <a:ea typeface="微软雅黑" pitchFamily="34" charset="-122"/>
            </a:rPr>
            <a:t>推拿对组织修复的调节作用</a:t>
          </a:r>
          <a:endParaRPr lang="zh-CN" altLang="en-US" sz="1800" kern="1200" dirty="0">
            <a:latin typeface="微软雅黑" pitchFamily="34" charset="-122"/>
            <a:ea typeface="微软雅黑" pitchFamily="34" charset="-122"/>
          </a:endParaRPr>
        </a:p>
      </dsp:txBody>
      <dsp:txXfrm rot="5400000">
        <a:off x="3543773" y="829897"/>
        <a:ext cx="527027" cy="4535790"/>
      </dsp:txXfrm>
    </dsp:sp>
    <dsp:sp modelId="{09BE1C84-E91A-4692-A63E-968D8E5095FE}">
      <dsp:nvSpPr>
        <dsp:cNvPr id="0" name=""/>
        <dsp:cNvSpPr/>
      </dsp:nvSpPr>
      <dsp:spPr>
        <a:xfrm>
          <a:off x="447938" y="2768400"/>
          <a:ext cx="1091453" cy="6587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kern="1200" dirty="0" smtClean="0">
              <a:latin typeface="微软雅黑" pitchFamily="34" charset="-122"/>
              <a:ea typeface="微软雅黑" pitchFamily="34" charset="-122"/>
            </a:rPr>
            <a:t>五</a:t>
          </a:r>
          <a:endParaRPr lang="zh-CN" altLang="en-US" sz="2400" kern="1200" dirty="0">
            <a:latin typeface="微软雅黑" pitchFamily="34" charset="-122"/>
            <a:ea typeface="微软雅黑" pitchFamily="34" charset="-122"/>
          </a:endParaRPr>
        </a:p>
      </dsp:txBody>
      <dsp:txXfrm>
        <a:off x="447938" y="2768400"/>
        <a:ext cx="1091453" cy="6587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45966-3376-4713-8CA8-46B606D45E5E}" type="datetimeFigureOut">
              <a:rPr lang="zh-CN" altLang="en-US" smtClean="0"/>
              <a:pPr/>
              <a:t>2019/6/19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053C3-CB47-4A33-A572-0BFA8B9906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通过板书形式强调本节课学习目的：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84072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576757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053C3-CB47-4A33-A572-0BFA8B99064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C9254-1C5D-440A-9FE6-8D7BE1EEBDB9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BD023-196A-4825-8394-374776B415D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C9BCC-3431-4B91-A893-D192FD17E32F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F03BF-7865-46D5-8D8C-23592A2132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385B-60E6-4AEA-9A14-05E3551AAD87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A0989-1F43-4C84-9B84-AF243C7AD9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FA34A-FA7E-4729-BF36-B1E8CF7E0DAB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CCEB6-44DC-44EF-A01E-CF95122084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0BE53-B066-4B7E-A54F-69A01BD0EEC2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17A18-A447-4457-BB9A-3749FF6B2A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4D470-069A-4A71-8C13-A454401B283D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4A485-E926-475D-B753-EA31C02591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1F3CA-91BE-4F7A-8849-9E914C3375AD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FB973-FFEA-497C-8EDE-AC3EC36BBB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7BEE2-6AB0-4284-B25B-D026C74E46AA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35862-24FB-4535-BFDF-CF14420960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FF58C-52B8-446F-81C6-38785066ABB2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2DE18-3665-4FE0-ACEE-4DD1F8A17E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B3701-064E-4E23-B13B-1A2CD600D8ED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EA1B41-06BD-4160-8831-F7DBB053C2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BD549-5DD4-402D-A081-8BFB651CDFD5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87C32-1471-4A92-9E96-F26DFE586E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5343CD6-4BA0-4FE5-A5F7-2CDF0AB34194}" type="datetimeFigureOut">
              <a:rPr lang="zh-CN" altLang="en-US"/>
              <a:pPr>
                <a:defRPr/>
              </a:pPr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A1EF20B-B248-4B82-84E9-27870A0192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jpe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png"/><Relationship Id="rId9" Type="http://schemas.microsoft.com/office/2007/relationships/diagramDrawing" Target="../diagrams/drawin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3" y="2678907"/>
            <a:ext cx="1457325" cy="267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50" y="2400300"/>
            <a:ext cx="40005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691680" y="1808802"/>
            <a:ext cx="578647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latin typeface="黑体" pitchFamily="49" charset="-122"/>
                <a:ea typeface="黑体" pitchFamily="49" charset="-122"/>
              </a:rPr>
              <a:t>推拿新进展</a:t>
            </a:r>
            <a:endParaRPr lang="en-US" altLang="zh-CN" sz="5400" b="1" dirty="0" smtClean="0">
              <a:latin typeface="黑体" pitchFamily="49" charset="-122"/>
              <a:ea typeface="黑体" pitchFamily="49" charset="-122"/>
            </a:endParaRPr>
          </a:p>
          <a:p>
            <a:r>
              <a:rPr lang="en-US" altLang="zh-CN" sz="3600" b="1" dirty="0" smtClean="0">
                <a:latin typeface="黑体" pitchFamily="49" charset="-122"/>
                <a:ea typeface="黑体" pitchFamily="49" charset="-122"/>
              </a:rPr>
              <a:t> -</a:t>
            </a:r>
            <a:r>
              <a:rPr lang="zh-CN" altLang="en-US" sz="3600" dirty="0" smtClean="0">
                <a:latin typeface="黑体" pitchFamily="49" charset="-122"/>
                <a:ea typeface="黑体" pitchFamily="49" charset="-122"/>
              </a:rPr>
              <a:t>推拿调节消化系统的效益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910816"/>
            <a:ext cx="314325" cy="423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572428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1019480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目的要求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28" name="图示 27"/>
          <p:cNvGraphicFramePr/>
          <p:nvPr/>
        </p:nvGraphicFramePr>
        <p:xfrm>
          <a:off x="1357290" y="1285866"/>
          <a:ext cx="6072230" cy="3123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910816"/>
            <a:ext cx="314325" cy="423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/>
          <a:srcRect l="11594" r="11594"/>
          <a:stretch>
            <a:fillRect/>
          </a:stretch>
        </p:blipFill>
        <p:spPr bwMode="auto">
          <a:xfrm>
            <a:off x="-32" y="0"/>
            <a:ext cx="9144032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75656" y="2584832"/>
            <a:ext cx="5765800" cy="1059652"/>
          </a:xfrm>
        </p:spPr>
        <p:txBody>
          <a:bodyPr/>
          <a:lstStyle/>
          <a:p>
            <a:r>
              <a:rPr lang="zh-CN" altLang="en-US" b="1" dirty="0" smtClean="0"/>
              <a:t>课前准备</a:t>
            </a:r>
            <a:endParaRPr lang="zh-CN" altLang="en-US" b="1" dirty="0"/>
          </a:p>
        </p:txBody>
      </p:sp>
      <p:sp>
        <p:nvSpPr>
          <p:cNvPr id="8" name="文本框 2"/>
          <p:cNvSpPr txBox="1"/>
          <p:nvPr>
            <p:custDataLst>
              <p:tags r:id="rId2"/>
            </p:custDataLst>
          </p:nvPr>
        </p:nvSpPr>
        <p:spPr>
          <a:xfrm>
            <a:off x="1475656" y="1635646"/>
            <a:ext cx="5765800" cy="936486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ctr"/>
            <a:r>
              <a:rPr lang="en-US" altLang="zh-CN" sz="4000" b="1" dirty="0" smtClean="0"/>
              <a:t>01</a:t>
            </a:r>
            <a:endParaRPr lang="en-US" altLang="zh-CN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910816"/>
            <a:ext cx="314325" cy="423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/>
          <a:srcRect l="11594" r="11594"/>
          <a:stretch>
            <a:fillRect/>
          </a:stretch>
        </p:blipFill>
        <p:spPr bwMode="auto">
          <a:xfrm>
            <a:off x="-32" y="0"/>
            <a:ext cx="9144032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1379520" y="176322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课前准备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545" y="843558"/>
            <a:ext cx="2088232" cy="1224136"/>
          </a:xfrm>
        </p:spPr>
        <p:txBody>
          <a:bodyPr/>
          <a:lstStyle/>
          <a:p>
            <a:pPr algn="l"/>
            <a:r>
              <a:rPr lang="zh-CN" altLang="en-US" sz="2400" b="1" dirty="0"/>
              <a:t>课堂前的准备</a:t>
            </a:r>
          </a:p>
        </p:txBody>
      </p:sp>
      <p:sp>
        <p:nvSpPr>
          <p:cNvPr id="8" name="文本占位符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67544" y="2067694"/>
            <a:ext cx="4104456" cy="208823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PPT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的准备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+mn-ea"/>
              </a:rPr>
              <a:t>教案的准备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b="1" noProof="0" dirty="0" smtClean="0">
                <a:latin typeface="+mn-lt"/>
                <a:ea typeface="+mn-ea"/>
                <a:sym typeface="+mn-ea"/>
              </a:rPr>
              <a:t>指导学生预习慢性疲劳综合征的发病机制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+mn-ea"/>
            </a:endParaRPr>
          </a:p>
        </p:txBody>
      </p:sp>
      <p:pic>
        <p:nvPicPr>
          <p:cNvPr id="13" name="图片 12" descr="f2f95990d0c871bec768805255140bb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77733" y="2139701"/>
            <a:ext cx="1152128" cy="1152128"/>
          </a:xfrm>
          <a:prstGeom prst="rect">
            <a:avLst/>
          </a:prstGeom>
        </p:spPr>
      </p:pic>
      <p:sp>
        <p:nvSpPr>
          <p:cNvPr id="14" name="文本框 8"/>
          <p:cNvSpPr txBox="1"/>
          <p:nvPr/>
        </p:nvSpPr>
        <p:spPr>
          <a:xfrm>
            <a:off x="4445685" y="3579861"/>
            <a:ext cx="1832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课堂PowerPoint</a:t>
            </a:r>
          </a:p>
        </p:txBody>
      </p:sp>
      <p:pic>
        <p:nvPicPr>
          <p:cNvPr id="15" name="图片 14" descr="tim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33917" y="2139701"/>
            <a:ext cx="1854507" cy="1236526"/>
          </a:xfrm>
          <a:prstGeom prst="rect">
            <a:avLst/>
          </a:prstGeom>
        </p:spPr>
      </p:pic>
      <p:sp>
        <p:nvSpPr>
          <p:cNvPr id="16" name="文本框 10"/>
          <p:cNvSpPr txBox="1"/>
          <p:nvPr/>
        </p:nvSpPr>
        <p:spPr>
          <a:xfrm>
            <a:off x="6356801" y="3579861"/>
            <a:ext cx="2319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教学设计、教案书写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910816"/>
            <a:ext cx="314325" cy="423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/>
          <a:srcRect l="11594" r="11594"/>
          <a:stretch>
            <a:fillRect/>
          </a:stretch>
        </p:blipFill>
        <p:spPr bwMode="auto">
          <a:xfrm>
            <a:off x="-32" y="0"/>
            <a:ext cx="9144032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75656" y="2584832"/>
            <a:ext cx="5765800" cy="1059652"/>
          </a:xfrm>
        </p:spPr>
        <p:txBody>
          <a:bodyPr/>
          <a:lstStyle/>
          <a:p>
            <a:r>
              <a:rPr lang="zh-CN" altLang="en-US" b="1" dirty="0"/>
              <a:t>课堂教学</a:t>
            </a:r>
          </a:p>
        </p:txBody>
      </p:sp>
      <p:sp>
        <p:nvSpPr>
          <p:cNvPr id="8" name="文本框 2"/>
          <p:cNvSpPr txBox="1"/>
          <p:nvPr>
            <p:custDataLst>
              <p:tags r:id="rId2"/>
            </p:custDataLst>
          </p:nvPr>
        </p:nvSpPr>
        <p:spPr>
          <a:xfrm>
            <a:off x="1475656" y="1635646"/>
            <a:ext cx="5765800" cy="936486"/>
          </a:xfrm>
          <a:prstGeom prst="rect">
            <a:avLst/>
          </a:prstGeom>
          <a:noFill/>
        </p:spPr>
        <p:txBody>
          <a:bodyPr wrap="square" rtlCol="0" anchor="b" anchorCtr="0">
            <a:normAutofit/>
          </a:bodyPr>
          <a:lstStyle/>
          <a:p>
            <a:pPr algn="ctr"/>
            <a:r>
              <a:rPr lang="en-US" altLang="zh-CN" sz="4000" b="1" dirty="0" smtClean="0"/>
              <a:t>02</a:t>
            </a:r>
            <a:endParaRPr lang="en-US" altLang="zh-CN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910816"/>
            <a:ext cx="314325" cy="4232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572428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1019480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主要内容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9" name="内容占位符 28"/>
          <p:cNvSpPr>
            <a:spLocks noGrp="1"/>
          </p:cNvSpPr>
          <p:nvPr>
            <p:ph idx="1"/>
          </p:nvPr>
        </p:nvSpPr>
        <p:spPr>
          <a:xfrm>
            <a:off x="314325" y="1071552"/>
            <a:ext cx="8229600" cy="2883768"/>
          </a:xfrm>
        </p:spPr>
        <p:txBody>
          <a:bodyPr/>
          <a:lstStyle/>
          <a:p>
            <a:pPr marL="993775" indent="2667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运动系统的组成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marL="993775" indent="2667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推拿调节运动系统的效应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  <a:p>
            <a:pPr marL="993775" indent="2667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推拿调节运动系统的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机制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marL="993775" indent="2667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总结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marL="993775" indent="2667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课后思考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marL="993775" indent="266700">
              <a:buFont typeface="+mj-ea"/>
              <a:buAutoNum type="ea1JpnChsDbPeriod"/>
            </a:pP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marL="993775" indent="266700"/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pPr marL="993775" indent="266700">
              <a:buNone/>
            </a:pP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572428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一、运动系统的组成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7584" y="1113588"/>
            <a:ext cx="59763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运动系统由</a:t>
            </a:r>
            <a:r>
              <a:rPr lang="zh-CN" altLang="en-US" b="1" dirty="0" smtClean="0"/>
              <a:t>骨、骨连结（关节）和骨骼肌</a:t>
            </a:r>
            <a:r>
              <a:rPr lang="zh-CN" altLang="en-US" dirty="0" smtClean="0"/>
              <a:t>三种器官组成。</a:t>
            </a:r>
            <a:endParaRPr lang="zh-CN" alt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588224" y="2139703"/>
            <a:ext cx="2412776" cy="18697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带领学生回忆运动系统的组成及基本功能。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介绍了解肌肉、骨骼、筋膜韧带相互关系及作用。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扩展性回顾运动系统疾病发生的原因（创伤、退行性变）及主要临床表现。</a:t>
            </a:r>
            <a:endParaRPr lang="en-US" altLang="zh-CN" sz="1100" dirty="0" smtClean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202388" y="1800523"/>
            <a:ext cx="118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black"/>
                </a:solidFill>
                <a:latin typeface="宋体" pitchFamily="2" charset="-122"/>
              </a:rPr>
              <a:t>教师指导</a:t>
            </a:r>
            <a:endParaRPr lang="zh-CN" altLang="en-US" b="1" dirty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6" name="六角星 25"/>
          <p:cNvSpPr/>
          <p:nvPr/>
        </p:nvSpPr>
        <p:spPr>
          <a:xfrm>
            <a:off x="7000892" y="1857370"/>
            <a:ext cx="216024" cy="21602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962" name="Picture 2" descr="http://p3.so.qhmsg.com/t0178bd5200ece948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1563638"/>
            <a:ext cx="2304256" cy="30621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950170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图示 4"/>
          <p:cNvGraphicFramePr/>
          <p:nvPr/>
        </p:nvGraphicFramePr>
        <p:xfrm>
          <a:off x="1214414" y="1214428"/>
          <a:ext cx="6599656" cy="3428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/>
          <a:srcRect l="11594" r="11594"/>
          <a:stretch>
            <a:fillRect/>
          </a:stretch>
        </p:blipFill>
        <p:spPr bwMode="auto">
          <a:xfrm>
            <a:off x="-32" y="0"/>
            <a:ext cx="7884400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二、推拿调节运动系统的效应</a:t>
            </a:r>
            <a:endParaRPr lang="en-US" altLang="zh-CN" sz="2800" dirty="0" smtClean="0">
              <a:latin typeface="黑体" pitchFamily="49" charset="-122"/>
              <a:ea typeface="黑体" pitchFamily="49" charset="-122"/>
            </a:endParaRPr>
          </a:p>
          <a:p>
            <a:endParaRPr lang="zh-CN" altLang="en-US" sz="2800" dirty="0">
              <a:latin typeface="黑体" pitchFamily="49" charset="-122"/>
              <a:ea typeface="黑体" pitchFamily="49" charset="-122"/>
            </a:endParaRPr>
          </a:p>
          <a:p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02458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884400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二、推拿调节运动系统的效应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4" y="1059582"/>
            <a:ext cx="48269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宋体" pitchFamily="2" charset="-122"/>
              </a:rPr>
              <a:t>1.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itchFamily="2" charset="-122"/>
              </a:rPr>
              <a:t>推拿对肌肉功能状态的调节作用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827584" y="2363000"/>
            <a:ext cx="100811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损伤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刺激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箭头连接符 13"/>
          <p:cNvCxnSpPr>
            <a:stCxn id="13" idx="3"/>
            <a:endCxn id="17" idx="1"/>
          </p:cNvCxnSpPr>
          <p:nvPr/>
        </p:nvCxnSpPr>
        <p:spPr>
          <a:xfrm flipV="1">
            <a:off x="1835696" y="2683682"/>
            <a:ext cx="288032" cy="335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2123728" y="2332643"/>
            <a:ext cx="1008112" cy="7020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骨骼肌强力收缩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211960" y="2337439"/>
            <a:ext cx="936104" cy="7015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400" dirty="0" smtClean="0">
                <a:latin typeface="微软雅黑" pitchFamily="34" charset="-122"/>
                <a:ea typeface="微软雅黑" pitchFamily="34" charset="-122"/>
              </a:rPr>
              <a:t>局部产生压迫和牵拉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580112" y="2625756"/>
            <a:ext cx="792088" cy="563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疼痛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箭头连接符 19"/>
          <p:cNvCxnSpPr>
            <a:stCxn id="17" idx="3"/>
            <a:endCxn id="18" idx="1"/>
          </p:cNvCxnSpPr>
          <p:nvPr/>
        </p:nvCxnSpPr>
        <p:spPr>
          <a:xfrm>
            <a:off x="3131840" y="2683681"/>
            <a:ext cx="1080120" cy="451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18" idx="3"/>
            <a:endCxn id="19" idx="1"/>
          </p:cNvCxnSpPr>
          <p:nvPr/>
        </p:nvCxnSpPr>
        <p:spPr>
          <a:xfrm>
            <a:off x="5148064" y="2688195"/>
            <a:ext cx="432048" cy="219133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下箭头 21"/>
          <p:cNvSpPr/>
          <p:nvPr/>
        </p:nvSpPr>
        <p:spPr>
          <a:xfrm>
            <a:off x="3419872" y="2170625"/>
            <a:ext cx="648072" cy="3780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71800" y="1515583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长期发展</a:t>
            </a:r>
            <a:endParaRPr lang="en-US" altLang="zh-CN" sz="2000" b="1" dirty="0" smtClean="0"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的过程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下箭头 23"/>
          <p:cNvSpPr/>
          <p:nvPr/>
        </p:nvSpPr>
        <p:spPr>
          <a:xfrm rot="10800000">
            <a:off x="3419872" y="2973746"/>
            <a:ext cx="648072" cy="594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979712" y="3675823"/>
            <a:ext cx="3518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dirty="0" smtClean="0">
                <a:latin typeface="微软雅黑" pitchFamily="34" charset="-122"/>
                <a:ea typeface="微软雅黑" pitchFamily="34" charset="-122"/>
              </a:rPr>
              <a:t>摩法、揉法、弹拨等推拿手法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44255" y="2455117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×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88224" y="1553607"/>
            <a:ext cx="2412776" cy="2631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介绍肌肉损伤后疼痛的发生机制，指导学生理解紧张或痉挛肌肉对于疼痛的影响，分析出发生关键。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切入推拿治疗肌肉损伤后疼痛的介入途径（缓解紧张或痉挛的肌肉），帮助理解。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rgbClr val="FF0000"/>
                </a:solidFill>
              </a:rPr>
              <a:t>发散性指导手法的选择依据（如：为什么多选择放松类手法？），让学生理解推拿影响肌肉功能状态的机理。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202388" y="1214428"/>
            <a:ext cx="118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black"/>
                </a:solidFill>
                <a:latin typeface="宋体" pitchFamily="2" charset="-122"/>
              </a:rPr>
              <a:t>教师指导</a:t>
            </a:r>
            <a:endParaRPr lang="zh-CN" altLang="en-US" b="1" dirty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0" name="六角星 29"/>
          <p:cNvSpPr/>
          <p:nvPr/>
        </p:nvSpPr>
        <p:spPr>
          <a:xfrm>
            <a:off x="7024464" y="1239859"/>
            <a:ext cx="216024" cy="21602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884400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二、推拿调节运动系统的效应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7585" y="1059582"/>
            <a:ext cx="45175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2400" b="1" dirty="0" smtClean="0">
                <a:solidFill>
                  <a:prstClr val="black"/>
                </a:solidFill>
                <a:latin typeface="宋体" pitchFamily="2" charset="-122"/>
              </a:rPr>
              <a:t>2.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itchFamily="2" charset="-122"/>
              </a:rPr>
              <a:t>推拿对突出物位置的调节作用</a:t>
            </a:r>
          </a:p>
          <a:p>
            <a:pPr lvl="0"/>
            <a:endParaRPr lang="zh-CN" altLang="en-US" sz="2400" b="1" dirty="0" smtClea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5536" y="1437624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>
              <a:lnSpc>
                <a:spcPct val="150000"/>
              </a:lnSpc>
            </a:pP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推拿扳法、拔伸等方法对改变突出物位置，主要体现在对关节交锁、嵌顿等方面的改善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7544" y="2517744"/>
            <a:ext cx="46085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>
              <a:lnSpc>
                <a:spcPct val="150000"/>
              </a:lnSpc>
            </a:pPr>
            <a:r>
              <a:rPr lang="zh-CN" altLang="en-US" dirty="0" smtClean="0"/>
              <a:t>例如：</a:t>
            </a:r>
            <a:r>
              <a:rPr lang="zh-CN" altLang="zh-CN" dirty="0" smtClean="0"/>
              <a:t>对关节内软骨损伤造成关节交锁不能活动者，如半月板损伤、关节内游离体嵌顿等，通过适当的推拿手法，能使嵌顿的软骨板回纳、移位，解除关节交锁。</a:t>
            </a:r>
            <a:endParaRPr lang="zh-CN" altLang="en-US" dirty="0"/>
          </a:p>
        </p:txBody>
      </p:sp>
      <p:pic>
        <p:nvPicPr>
          <p:cNvPr id="34818" name="Picture 2" descr="https://timgsa.baidu.com/timg?image&amp;quality=80&amp;size=b9999_10000&amp;sec=1503379050094&amp;di=d6a30179d26ad65fded1e77ed2e661ed&amp;imgtype=jpg&amp;src=http%3A%2F%2Fimg0.imgtn.bdimg.com%2Fit%2Fu%3D592289055%2C4162329171%26fm%3D214%26gp%3D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355726"/>
            <a:ext cx="1368152" cy="1026114"/>
          </a:xfrm>
          <a:prstGeom prst="rect">
            <a:avLst/>
          </a:prstGeom>
          <a:noFill/>
        </p:spPr>
      </p:pic>
      <p:pic>
        <p:nvPicPr>
          <p:cNvPr id="34820" name="Picture 4" descr="https://timgsa.baidu.com/timg?image&amp;quality=80&amp;size=b9999_10000&amp;sec=1503379560656&amp;di=5e5ecf634e0ee19ef483247184f76800&amp;imgtype=0&amp;src=http%3A%2F%2Fb.hiphotos.baidu.com%2Fzhidao%2Fpic%2Fitem%2F2e2eb9389b504fc2c47ae8d0e2dde71190ef6d3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3441424"/>
            <a:ext cx="2207830" cy="1236560"/>
          </a:xfrm>
          <a:prstGeom prst="rect">
            <a:avLst/>
          </a:prstGeom>
          <a:noFill/>
        </p:spPr>
      </p:pic>
      <p:grpSp>
        <p:nvGrpSpPr>
          <p:cNvPr id="14" name="组合 13"/>
          <p:cNvGrpSpPr/>
          <p:nvPr/>
        </p:nvGrpSpPr>
        <p:grpSpPr>
          <a:xfrm>
            <a:off x="2555776" y="3802744"/>
            <a:ext cx="1584176" cy="929246"/>
            <a:chOff x="4427984" y="5013176"/>
            <a:chExt cx="1656184" cy="1296144"/>
          </a:xfrm>
        </p:grpSpPr>
        <p:pic>
          <p:nvPicPr>
            <p:cNvPr id="34822" name="Picture 6" descr="https://timgsa.baidu.com/timg?image&amp;quality=80&amp;size=b9999_10000&amp;sec=1503380283489&amp;di=d0e094cd9f15acc353afd5a92ddf998e&amp;imgtype=0&amp;src=http%3A%2F%2Fwww.jianshen8.com%2Fuploads%2Fallimg%2F140703%2F4_140703160929_1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27984" y="5013176"/>
              <a:ext cx="1656184" cy="1231375"/>
            </a:xfrm>
            <a:prstGeom prst="rect">
              <a:avLst/>
            </a:prstGeom>
            <a:noFill/>
          </p:spPr>
        </p:pic>
        <p:sp>
          <p:nvSpPr>
            <p:cNvPr id="13" name="矩形 12"/>
            <p:cNvSpPr/>
            <p:nvPr/>
          </p:nvSpPr>
          <p:spPr>
            <a:xfrm>
              <a:off x="4427984" y="6165304"/>
              <a:ext cx="165618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588224" y="2598168"/>
            <a:ext cx="2412776" cy="1361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介绍关节绞索、嵌顿的发生机制。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通过图例说明关节嵌顿发生的原因，并以此说明手法缓解的途径，帮助学生理解（</a:t>
            </a:r>
            <a:r>
              <a:rPr lang="zh-CN" altLang="en-US" sz="1100" dirty="0" smtClean="0">
                <a:solidFill>
                  <a:srgbClr val="FF0000"/>
                </a:solidFill>
              </a:rPr>
              <a:t>举例：膝关节游离骨造成的交叉韧带嵌顿</a:t>
            </a:r>
            <a:r>
              <a:rPr lang="zh-CN" altLang="en-US" sz="1100" dirty="0" smtClean="0">
                <a:solidFill>
                  <a:schemeClr val="tx1"/>
                </a:solidFill>
              </a:rPr>
              <a:t>）。</a:t>
            </a:r>
          </a:p>
        </p:txBody>
      </p:sp>
      <p:sp>
        <p:nvSpPr>
          <p:cNvPr id="18" name="矩形 17"/>
          <p:cNvSpPr/>
          <p:nvPr/>
        </p:nvSpPr>
        <p:spPr>
          <a:xfrm>
            <a:off x="7202388" y="2258988"/>
            <a:ext cx="118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black"/>
                </a:solidFill>
                <a:latin typeface="宋体" pitchFamily="2" charset="-122"/>
              </a:rPr>
              <a:t>教师指导</a:t>
            </a:r>
            <a:endParaRPr lang="zh-CN" altLang="en-US" b="1" dirty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9" name="六角星 18"/>
          <p:cNvSpPr/>
          <p:nvPr/>
        </p:nvSpPr>
        <p:spPr>
          <a:xfrm>
            <a:off x="7024464" y="2284419"/>
            <a:ext cx="216024" cy="21602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884400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二、推拿调节运动系统的效应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7584" y="1059582"/>
            <a:ext cx="513634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宋体" pitchFamily="2" charset="-122"/>
              </a:rPr>
              <a:t>3.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itchFamily="2" charset="-122"/>
              </a:rPr>
              <a:t>推拿对肌腱、筋膜功能的调节作用</a:t>
            </a:r>
          </a:p>
          <a:p>
            <a:endParaRPr lang="zh-CN" altLang="en-US" sz="2400" b="1" dirty="0" smtClean="0">
              <a:solidFill>
                <a:prstClr val="black"/>
              </a:solidFill>
              <a:latin typeface="宋体" pitchFamily="2" charset="-122"/>
            </a:endParaRPr>
          </a:p>
          <a:p>
            <a:pPr lvl="0"/>
            <a:endParaRPr lang="zh-CN" altLang="en-US" sz="2400" b="1" dirty="0" smtClean="0">
              <a:solidFill>
                <a:prstClr val="black"/>
              </a:solidFill>
              <a:latin typeface="宋体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42844" y="2011323"/>
            <a:ext cx="2428892" cy="1486519"/>
            <a:chOff x="448056" y="1627632"/>
            <a:chExt cx="2741436" cy="1982025"/>
          </a:xfrm>
        </p:grpSpPr>
        <p:grpSp>
          <p:nvGrpSpPr>
            <p:cNvPr id="20" name="组合 4"/>
            <p:cNvGrpSpPr/>
            <p:nvPr/>
          </p:nvGrpSpPr>
          <p:grpSpPr>
            <a:xfrm>
              <a:off x="448056" y="1627632"/>
              <a:ext cx="2741436" cy="1819656"/>
              <a:chOff x="448056" y="1627632"/>
              <a:chExt cx="2741436" cy="1819656"/>
            </a:xfrm>
          </p:grpSpPr>
          <p:grpSp>
            <p:nvGrpSpPr>
              <p:cNvPr id="22" name="组合 7"/>
              <p:cNvGrpSpPr/>
              <p:nvPr/>
            </p:nvGrpSpPr>
            <p:grpSpPr>
              <a:xfrm>
                <a:off x="448056" y="1627632"/>
                <a:ext cx="2741436" cy="1819656"/>
                <a:chOff x="448056" y="1627632"/>
                <a:chExt cx="2741436" cy="1819656"/>
              </a:xfrm>
            </p:grpSpPr>
            <p:grpSp>
              <p:nvGrpSpPr>
                <p:cNvPr id="24" name="组合 9"/>
                <p:cNvGrpSpPr/>
                <p:nvPr/>
              </p:nvGrpSpPr>
              <p:grpSpPr>
                <a:xfrm flipV="1">
                  <a:off x="448056" y="1920951"/>
                  <a:ext cx="1392696" cy="808276"/>
                  <a:chOff x="837732" y="1756273"/>
                  <a:chExt cx="4394668" cy="1710028"/>
                </a:xfrm>
              </p:grpSpPr>
              <p:sp>
                <p:nvSpPr>
                  <p:cNvPr id="32" name="椭圆 31"/>
                  <p:cNvSpPr/>
                  <p:nvPr/>
                </p:nvSpPr>
                <p:spPr>
                  <a:xfrm>
                    <a:off x="837732" y="1756273"/>
                    <a:ext cx="4394668" cy="1110830"/>
                  </a:xfrm>
                  <a:prstGeom prst="ellipse">
                    <a:avLst/>
                  </a:prstGeom>
                  <a:gradFill flip="none" rotWithShape="1">
                    <a:gsLst>
                      <a:gs pos="86000">
                        <a:schemeClr val="bg1">
                          <a:alpha val="0"/>
                        </a:schemeClr>
                      </a:gs>
                      <a:gs pos="15000">
                        <a:schemeClr val="tx1">
                          <a:lumMod val="95000"/>
                          <a:lumOff val="5000"/>
                        </a:scheme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effectLst>
                    <a:softEdge rad="1270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 useBgFill="1">
                <p:nvSpPr>
                  <p:cNvPr id="33" name="矩形 32"/>
                  <p:cNvSpPr/>
                  <p:nvPr/>
                </p:nvSpPr>
                <p:spPr>
                  <a:xfrm>
                    <a:off x="837732" y="2165054"/>
                    <a:ext cx="4394668" cy="1301247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5" name="组合 10"/>
                <p:cNvGrpSpPr/>
                <p:nvPr/>
              </p:nvGrpSpPr>
              <p:grpSpPr>
                <a:xfrm flipV="1">
                  <a:off x="1796796" y="1920951"/>
                  <a:ext cx="1392696" cy="808276"/>
                  <a:chOff x="837732" y="1756273"/>
                  <a:chExt cx="4394668" cy="1710028"/>
                </a:xfrm>
              </p:grpSpPr>
              <p:sp>
                <p:nvSpPr>
                  <p:cNvPr id="30" name="椭圆 29"/>
                  <p:cNvSpPr/>
                  <p:nvPr/>
                </p:nvSpPr>
                <p:spPr>
                  <a:xfrm>
                    <a:off x="837732" y="1756273"/>
                    <a:ext cx="4394668" cy="1110830"/>
                  </a:xfrm>
                  <a:prstGeom prst="ellipse">
                    <a:avLst/>
                  </a:prstGeom>
                  <a:gradFill flip="none" rotWithShape="1">
                    <a:gsLst>
                      <a:gs pos="86000">
                        <a:schemeClr val="bg1">
                          <a:alpha val="0"/>
                        </a:schemeClr>
                      </a:gs>
                      <a:gs pos="17000">
                        <a:schemeClr val="tx1">
                          <a:lumMod val="95000"/>
                          <a:lumOff val="5000"/>
                        </a:scheme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>
                    <a:noFill/>
                  </a:ln>
                  <a:effectLst>
                    <a:softEdge rad="1270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 useBgFill="1">
                <p:nvSpPr>
                  <p:cNvPr id="31" name="矩形 30"/>
                  <p:cNvSpPr/>
                  <p:nvPr/>
                </p:nvSpPr>
                <p:spPr>
                  <a:xfrm>
                    <a:off x="837732" y="2165054"/>
                    <a:ext cx="4394668" cy="1301247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sp>
              <p:nvSpPr>
                <p:cNvPr id="26" name="空心弧 25"/>
                <p:cNvSpPr/>
                <p:nvPr/>
              </p:nvSpPr>
              <p:spPr>
                <a:xfrm>
                  <a:off x="886968" y="1627632"/>
                  <a:ext cx="1819656" cy="1819656"/>
                </a:xfrm>
                <a:prstGeom prst="blockArc">
                  <a:avLst/>
                </a:prstGeom>
                <a:solidFill>
                  <a:srgbClr val="0E7AC3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68580" tIns="34290" rIns="68580" bIns="34290"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  <p:grpSp>
              <p:nvGrpSpPr>
                <p:cNvPr id="27" name="组合 12"/>
                <p:cNvGrpSpPr/>
                <p:nvPr/>
              </p:nvGrpSpPr>
              <p:grpSpPr>
                <a:xfrm>
                  <a:off x="1596303" y="2664851"/>
                  <a:ext cx="356807" cy="355760"/>
                  <a:chOff x="7150101" y="3190875"/>
                  <a:chExt cx="541338" cy="539750"/>
                </a:xfrm>
              </p:grpSpPr>
              <p:sp>
                <p:nvSpPr>
                  <p:cNvPr id="28" name="Freeform 90"/>
                  <p:cNvSpPr>
                    <a:spLocks noEditPoints="1"/>
                  </p:cNvSpPr>
                  <p:nvPr/>
                </p:nvSpPr>
                <p:spPr bwMode="auto">
                  <a:xfrm>
                    <a:off x="7353301" y="3392488"/>
                    <a:ext cx="134938" cy="134938"/>
                  </a:xfrm>
                  <a:custGeom>
                    <a:avLst/>
                    <a:gdLst>
                      <a:gd name="T0" fmla="*/ 24 w 48"/>
                      <a:gd name="T1" fmla="*/ 0 h 48"/>
                      <a:gd name="T2" fmla="*/ 0 w 48"/>
                      <a:gd name="T3" fmla="*/ 24 h 48"/>
                      <a:gd name="T4" fmla="*/ 24 w 48"/>
                      <a:gd name="T5" fmla="*/ 48 h 48"/>
                      <a:gd name="T6" fmla="*/ 48 w 48"/>
                      <a:gd name="T7" fmla="*/ 24 h 48"/>
                      <a:gd name="T8" fmla="*/ 24 w 48"/>
                      <a:gd name="T9" fmla="*/ 0 h 48"/>
                      <a:gd name="T10" fmla="*/ 21 w 48"/>
                      <a:gd name="T11" fmla="*/ 16 h 48"/>
                      <a:gd name="T12" fmla="*/ 16 w 48"/>
                      <a:gd name="T13" fmla="*/ 21 h 48"/>
                      <a:gd name="T14" fmla="*/ 12 w 48"/>
                      <a:gd name="T15" fmla="*/ 24 h 48"/>
                      <a:gd name="T16" fmla="*/ 11 w 48"/>
                      <a:gd name="T17" fmla="*/ 24 h 48"/>
                      <a:gd name="T18" fmla="*/ 8 w 48"/>
                      <a:gd name="T19" fmla="*/ 19 h 48"/>
                      <a:gd name="T20" fmla="*/ 19 w 48"/>
                      <a:gd name="T21" fmla="*/ 8 h 48"/>
                      <a:gd name="T22" fmla="*/ 24 w 48"/>
                      <a:gd name="T23" fmla="*/ 11 h 48"/>
                      <a:gd name="T24" fmla="*/ 21 w 48"/>
                      <a:gd name="T25" fmla="*/ 16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8" h="48">
                        <a:moveTo>
                          <a:pt x="24" y="0"/>
                        </a:moveTo>
                        <a:cubicBezTo>
                          <a:pt x="11" y="0"/>
                          <a:pt x="0" y="11"/>
                          <a:pt x="0" y="24"/>
                        </a:cubicBezTo>
                        <a:cubicBezTo>
                          <a:pt x="0" y="37"/>
                          <a:pt x="11" y="48"/>
                          <a:pt x="24" y="48"/>
                        </a:cubicBezTo>
                        <a:cubicBezTo>
                          <a:pt x="37" y="48"/>
                          <a:pt x="48" y="37"/>
                          <a:pt x="48" y="24"/>
                        </a:cubicBezTo>
                        <a:cubicBezTo>
                          <a:pt x="48" y="11"/>
                          <a:pt x="37" y="0"/>
                          <a:pt x="24" y="0"/>
                        </a:cubicBezTo>
                        <a:close/>
                        <a:moveTo>
                          <a:pt x="21" y="16"/>
                        </a:moveTo>
                        <a:cubicBezTo>
                          <a:pt x="19" y="17"/>
                          <a:pt x="17" y="19"/>
                          <a:pt x="16" y="21"/>
                        </a:cubicBezTo>
                        <a:cubicBezTo>
                          <a:pt x="15" y="23"/>
                          <a:pt x="14" y="24"/>
                          <a:pt x="12" y="24"/>
                        </a:cubicBezTo>
                        <a:cubicBezTo>
                          <a:pt x="12" y="24"/>
                          <a:pt x="11" y="24"/>
                          <a:pt x="11" y="24"/>
                        </a:cubicBezTo>
                        <a:cubicBezTo>
                          <a:pt x="9" y="23"/>
                          <a:pt x="8" y="21"/>
                          <a:pt x="8" y="19"/>
                        </a:cubicBezTo>
                        <a:cubicBezTo>
                          <a:pt x="10" y="14"/>
                          <a:pt x="14" y="10"/>
                          <a:pt x="19" y="8"/>
                        </a:cubicBezTo>
                        <a:cubicBezTo>
                          <a:pt x="21" y="7"/>
                          <a:pt x="23" y="8"/>
                          <a:pt x="24" y="11"/>
                        </a:cubicBezTo>
                        <a:cubicBezTo>
                          <a:pt x="25" y="13"/>
                          <a:pt x="24" y="15"/>
                          <a:pt x="21" y="16"/>
                        </a:cubicBezTo>
                        <a:close/>
                      </a:path>
                    </a:pathLst>
                  </a:custGeom>
                  <a:solidFill>
                    <a:srgbClr val="01458E"/>
                  </a:solidFill>
                  <a:ln>
                    <a:noFill/>
                  </a:ln>
                  <a:ex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9" name="Freeform 91"/>
                  <p:cNvSpPr>
                    <a:spLocks noEditPoints="1"/>
                  </p:cNvSpPr>
                  <p:nvPr/>
                </p:nvSpPr>
                <p:spPr bwMode="auto">
                  <a:xfrm>
                    <a:off x="7150101" y="3190875"/>
                    <a:ext cx="541338" cy="539750"/>
                  </a:xfrm>
                  <a:custGeom>
                    <a:avLst/>
                    <a:gdLst>
                      <a:gd name="T0" fmla="*/ 179 w 192"/>
                      <a:gd name="T1" fmla="*/ 47 h 192"/>
                      <a:gd name="T2" fmla="*/ 185 w 192"/>
                      <a:gd name="T3" fmla="*/ 41 h 192"/>
                      <a:gd name="T4" fmla="*/ 192 w 192"/>
                      <a:gd name="T5" fmla="*/ 24 h 192"/>
                      <a:gd name="T6" fmla="*/ 185 w 192"/>
                      <a:gd name="T7" fmla="*/ 7 h 192"/>
                      <a:gd name="T8" fmla="*/ 168 w 192"/>
                      <a:gd name="T9" fmla="*/ 0 h 192"/>
                      <a:gd name="T10" fmla="*/ 151 w 192"/>
                      <a:gd name="T11" fmla="*/ 7 h 192"/>
                      <a:gd name="T12" fmla="*/ 145 w 192"/>
                      <a:gd name="T13" fmla="*/ 13 h 192"/>
                      <a:gd name="T14" fmla="*/ 96 w 192"/>
                      <a:gd name="T15" fmla="*/ 0 h 192"/>
                      <a:gd name="T16" fmla="*/ 47 w 192"/>
                      <a:gd name="T17" fmla="*/ 13 h 192"/>
                      <a:gd name="T18" fmla="*/ 41 w 192"/>
                      <a:gd name="T19" fmla="*/ 7 h 192"/>
                      <a:gd name="T20" fmla="*/ 24 w 192"/>
                      <a:gd name="T21" fmla="*/ 0 h 192"/>
                      <a:gd name="T22" fmla="*/ 7 w 192"/>
                      <a:gd name="T23" fmla="*/ 7 h 192"/>
                      <a:gd name="T24" fmla="*/ 0 w 192"/>
                      <a:gd name="T25" fmla="*/ 24 h 192"/>
                      <a:gd name="T26" fmla="*/ 7 w 192"/>
                      <a:gd name="T27" fmla="*/ 41 h 192"/>
                      <a:gd name="T28" fmla="*/ 14 w 192"/>
                      <a:gd name="T29" fmla="*/ 47 h 192"/>
                      <a:gd name="T30" fmla="*/ 0 w 192"/>
                      <a:gd name="T31" fmla="*/ 96 h 192"/>
                      <a:gd name="T32" fmla="*/ 13 w 192"/>
                      <a:gd name="T33" fmla="*/ 145 h 192"/>
                      <a:gd name="T34" fmla="*/ 7 w 192"/>
                      <a:gd name="T35" fmla="*/ 151 h 192"/>
                      <a:gd name="T36" fmla="*/ 0 w 192"/>
                      <a:gd name="T37" fmla="*/ 168 h 192"/>
                      <a:gd name="T38" fmla="*/ 7 w 192"/>
                      <a:gd name="T39" fmla="*/ 185 h 192"/>
                      <a:gd name="T40" fmla="*/ 24 w 192"/>
                      <a:gd name="T41" fmla="*/ 192 h 192"/>
                      <a:gd name="T42" fmla="*/ 41 w 192"/>
                      <a:gd name="T43" fmla="*/ 185 h 192"/>
                      <a:gd name="T44" fmla="*/ 47 w 192"/>
                      <a:gd name="T45" fmla="*/ 179 h 192"/>
                      <a:gd name="T46" fmla="*/ 96 w 192"/>
                      <a:gd name="T47" fmla="*/ 192 h 192"/>
                      <a:gd name="T48" fmla="*/ 145 w 192"/>
                      <a:gd name="T49" fmla="*/ 179 h 192"/>
                      <a:gd name="T50" fmla="*/ 151 w 192"/>
                      <a:gd name="T51" fmla="*/ 185 h 192"/>
                      <a:gd name="T52" fmla="*/ 168 w 192"/>
                      <a:gd name="T53" fmla="*/ 192 h 192"/>
                      <a:gd name="T54" fmla="*/ 185 w 192"/>
                      <a:gd name="T55" fmla="*/ 185 h 192"/>
                      <a:gd name="T56" fmla="*/ 192 w 192"/>
                      <a:gd name="T57" fmla="*/ 168 h 192"/>
                      <a:gd name="T58" fmla="*/ 185 w 192"/>
                      <a:gd name="T59" fmla="*/ 151 h 192"/>
                      <a:gd name="T60" fmla="*/ 179 w 192"/>
                      <a:gd name="T61" fmla="*/ 145 h 192"/>
                      <a:gd name="T62" fmla="*/ 192 w 192"/>
                      <a:gd name="T63" fmla="*/ 96 h 192"/>
                      <a:gd name="T64" fmla="*/ 179 w 192"/>
                      <a:gd name="T65" fmla="*/ 47 h 192"/>
                      <a:gd name="T66" fmla="*/ 96 w 192"/>
                      <a:gd name="T67" fmla="*/ 176 h 192"/>
                      <a:gd name="T68" fmla="*/ 16 w 192"/>
                      <a:gd name="T69" fmla="*/ 96 h 192"/>
                      <a:gd name="T70" fmla="*/ 96 w 192"/>
                      <a:gd name="T71" fmla="*/ 16 h 192"/>
                      <a:gd name="T72" fmla="*/ 176 w 192"/>
                      <a:gd name="T73" fmla="*/ 96 h 192"/>
                      <a:gd name="T74" fmla="*/ 96 w 192"/>
                      <a:gd name="T75" fmla="*/ 176 h 1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92" h="192">
                        <a:moveTo>
                          <a:pt x="179" y="47"/>
                        </a:moveTo>
                        <a:cubicBezTo>
                          <a:pt x="185" y="41"/>
                          <a:pt x="185" y="41"/>
                          <a:pt x="185" y="41"/>
                        </a:cubicBezTo>
                        <a:cubicBezTo>
                          <a:pt x="190" y="36"/>
                          <a:pt x="192" y="30"/>
                          <a:pt x="192" y="24"/>
                        </a:cubicBezTo>
                        <a:cubicBezTo>
                          <a:pt x="192" y="17"/>
                          <a:pt x="190" y="11"/>
                          <a:pt x="185" y="7"/>
                        </a:cubicBezTo>
                        <a:cubicBezTo>
                          <a:pt x="181" y="2"/>
                          <a:pt x="175" y="0"/>
                          <a:pt x="168" y="0"/>
                        </a:cubicBezTo>
                        <a:cubicBezTo>
                          <a:pt x="162" y="0"/>
                          <a:pt x="156" y="2"/>
                          <a:pt x="151" y="7"/>
                        </a:cubicBezTo>
                        <a:cubicBezTo>
                          <a:pt x="145" y="13"/>
                          <a:pt x="145" y="13"/>
                          <a:pt x="145" y="13"/>
                        </a:cubicBezTo>
                        <a:cubicBezTo>
                          <a:pt x="130" y="5"/>
                          <a:pt x="113" y="0"/>
                          <a:pt x="96" y="0"/>
                        </a:cubicBezTo>
                        <a:cubicBezTo>
                          <a:pt x="79" y="0"/>
                          <a:pt x="62" y="5"/>
                          <a:pt x="47" y="13"/>
                        </a:cubicBezTo>
                        <a:cubicBezTo>
                          <a:pt x="41" y="7"/>
                          <a:pt x="41" y="7"/>
                          <a:pt x="41" y="7"/>
                        </a:cubicBezTo>
                        <a:cubicBezTo>
                          <a:pt x="37" y="2"/>
                          <a:pt x="31" y="0"/>
                          <a:pt x="24" y="0"/>
                        </a:cubicBezTo>
                        <a:cubicBezTo>
                          <a:pt x="18" y="0"/>
                          <a:pt x="12" y="2"/>
                          <a:pt x="7" y="7"/>
                        </a:cubicBezTo>
                        <a:cubicBezTo>
                          <a:pt x="3" y="11"/>
                          <a:pt x="0" y="17"/>
                          <a:pt x="0" y="24"/>
                        </a:cubicBezTo>
                        <a:cubicBezTo>
                          <a:pt x="0" y="30"/>
                          <a:pt x="3" y="36"/>
                          <a:pt x="7" y="41"/>
                        </a:cubicBezTo>
                        <a:cubicBezTo>
                          <a:pt x="14" y="47"/>
                          <a:pt x="14" y="47"/>
                          <a:pt x="14" y="47"/>
                        </a:cubicBezTo>
                        <a:cubicBezTo>
                          <a:pt x="5" y="62"/>
                          <a:pt x="0" y="79"/>
                          <a:pt x="0" y="96"/>
                        </a:cubicBezTo>
                        <a:cubicBezTo>
                          <a:pt x="0" y="113"/>
                          <a:pt x="5" y="130"/>
                          <a:pt x="13" y="145"/>
                        </a:cubicBezTo>
                        <a:cubicBezTo>
                          <a:pt x="7" y="151"/>
                          <a:pt x="7" y="151"/>
                          <a:pt x="7" y="151"/>
                        </a:cubicBezTo>
                        <a:cubicBezTo>
                          <a:pt x="3" y="155"/>
                          <a:pt x="0" y="161"/>
                          <a:pt x="0" y="168"/>
                        </a:cubicBezTo>
                        <a:cubicBezTo>
                          <a:pt x="0" y="174"/>
                          <a:pt x="3" y="180"/>
                          <a:pt x="7" y="185"/>
                        </a:cubicBezTo>
                        <a:cubicBezTo>
                          <a:pt x="12" y="189"/>
                          <a:pt x="18" y="192"/>
                          <a:pt x="24" y="192"/>
                        </a:cubicBezTo>
                        <a:cubicBezTo>
                          <a:pt x="31" y="192"/>
                          <a:pt x="37" y="189"/>
                          <a:pt x="41" y="185"/>
                        </a:cubicBezTo>
                        <a:cubicBezTo>
                          <a:pt x="47" y="179"/>
                          <a:pt x="47" y="179"/>
                          <a:pt x="47" y="179"/>
                        </a:cubicBezTo>
                        <a:cubicBezTo>
                          <a:pt x="62" y="187"/>
                          <a:pt x="79" y="192"/>
                          <a:pt x="96" y="192"/>
                        </a:cubicBezTo>
                        <a:cubicBezTo>
                          <a:pt x="113" y="192"/>
                          <a:pt x="130" y="187"/>
                          <a:pt x="145" y="179"/>
                        </a:cubicBezTo>
                        <a:cubicBezTo>
                          <a:pt x="151" y="185"/>
                          <a:pt x="151" y="185"/>
                          <a:pt x="151" y="185"/>
                        </a:cubicBezTo>
                        <a:cubicBezTo>
                          <a:pt x="156" y="189"/>
                          <a:pt x="162" y="192"/>
                          <a:pt x="168" y="192"/>
                        </a:cubicBezTo>
                        <a:cubicBezTo>
                          <a:pt x="175" y="192"/>
                          <a:pt x="181" y="189"/>
                          <a:pt x="185" y="185"/>
                        </a:cubicBezTo>
                        <a:cubicBezTo>
                          <a:pt x="190" y="180"/>
                          <a:pt x="192" y="174"/>
                          <a:pt x="192" y="168"/>
                        </a:cubicBezTo>
                        <a:cubicBezTo>
                          <a:pt x="192" y="161"/>
                          <a:pt x="190" y="155"/>
                          <a:pt x="185" y="151"/>
                        </a:cubicBezTo>
                        <a:cubicBezTo>
                          <a:pt x="179" y="145"/>
                          <a:pt x="179" y="145"/>
                          <a:pt x="179" y="145"/>
                        </a:cubicBezTo>
                        <a:cubicBezTo>
                          <a:pt x="188" y="130"/>
                          <a:pt x="192" y="113"/>
                          <a:pt x="192" y="96"/>
                        </a:cubicBezTo>
                        <a:cubicBezTo>
                          <a:pt x="192" y="79"/>
                          <a:pt x="188" y="62"/>
                          <a:pt x="179" y="47"/>
                        </a:cubicBezTo>
                        <a:close/>
                        <a:moveTo>
                          <a:pt x="96" y="176"/>
                        </a:moveTo>
                        <a:cubicBezTo>
                          <a:pt x="52" y="176"/>
                          <a:pt x="16" y="140"/>
                          <a:pt x="16" y="96"/>
                        </a:cubicBezTo>
                        <a:cubicBezTo>
                          <a:pt x="16" y="52"/>
                          <a:pt x="52" y="16"/>
                          <a:pt x="96" y="16"/>
                        </a:cubicBezTo>
                        <a:cubicBezTo>
                          <a:pt x="140" y="16"/>
                          <a:pt x="176" y="52"/>
                          <a:pt x="176" y="96"/>
                        </a:cubicBezTo>
                        <a:cubicBezTo>
                          <a:pt x="176" y="140"/>
                          <a:pt x="140" y="176"/>
                          <a:pt x="96" y="176"/>
                        </a:cubicBezTo>
                        <a:close/>
                      </a:path>
                    </a:pathLst>
                  </a:custGeom>
                  <a:solidFill>
                    <a:srgbClr val="01458E"/>
                  </a:solidFill>
                  <a:ln>
                    <a:noFill/>
                  </a:ln>
                  <a:ex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</p:grpSp>
          <p:sp>
            <p:nvSpPr>
              <p:cNvPr id="23" name="文本框 27"/>
              <p:cNvSpPr txBox="1"/>
              <p:nvPr/>
            </p:nvSpPr>
            <p:spPr>
              <a:xfrm>
                <a:off x="1536184" y="2113843"/>
                <a:ext cx="423834" cy="461665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  <a:endPara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1" name="文本框 43"/>
            <p:cNvSpPr txBox="1"/>
            <p:nvPr/>
          </p:nvSpPr>
          <p:spPr>
            <a:xfrm>
              <a:off x="1131053" y="3147992"/>
              <a:ext cx="1292662" cy="46166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3A3A3A"/>
                  </a:solidFill>
                  <a:latin typeface="微软雅黑" pitchFamily="34" charset="-122"/>
                  <a:ea typeface="微软雅黑" pitchFamily="34" charset="-122"/>
                </a:rPr>
                <a:t>软组织损伤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85918" y="1785932"/>
            <a:ext cx="2303857" cy="1579056"/>
            <a:chOff x="2252663" y="1327109"/>
            <a:chExt cx="2303857" cy="2105409"/>
          </a:xfrm>
        </p:grpSpPr>
        <p:sp>
          <p:nvSpPr>
            <p:cNvPr id="35" name="空心弧 34"/>
            <p:cNvSpPr/>
            <p:nvPr/>
          </p:nvSpPr>
          <p:spPr>
            <a:xfrm rot="10800000">
              <a:off x="2252663" y="1612862"/>
              <a:ext cx="1819656" cy="1819656"/>
            </a:xfrm>
            <a:prstGeom prst="blockArc">
              <a:avLst/>
            </a:prstGeom>
            <a:solidFill>
              <a:srgbClr val="01458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 flipV="1">
              <a:off x="3163824" y="1920951"/>
              <a:ext cx="1392696" cy="808276"/>
              <a:chOff x="837732" y="1756273"/>
              <a:chExt cx="4394668" cy="1710028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837732" y="1756273"/>
                <a:ext cx="4394668" cy="1110830"/>
              </a:xfrm>
              <a:prstGeom prst="ellipse">
                <a:avLst/>
              </a:prstGeom>
              <a:gradFill flip="none" rotWithShape="1">
                <a:gsLst>
                  <a:gs pos="86000">
                    <a:schemeClr val="bg1">
                      <a:alpha val="0"/>
                    </a:schemeClr>
                  </a:gs>
                  <a:gs pos="15000">
                    <a:schemeClr val="tx1">
                      <a:lumMod val="95000"/>
                      <a:lumOff val="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 useBgFill="1">
            <p:nvSpPr>
              <p:cNvPr id="41" name="矩形 40"/>
              <p:cNvSpPr/>
              <p:nvPr/>
            </p:nvSpPr>
            <p:spPr>
              <a:xfrm>
                <a:off x="837732" y="2165054"/>
                <a:ext cx="4394668" cy="130124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7" name="文本框 30"/>
            <p:cNvSpPr txBox="1"/>
            <p:nvPr/>
          </p:nvSpPr>
          <p:spPr>
            <a:xfrm>
              <a:off x="2925716" y="2520387"/>
              <a:ext cx="423834" cy="46166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燕尾形 37"/>
            <p:cNvSpPr/>
            <p:nvPr/>
          </p:nvSpPr>
          <p:spPr>
            <a:xfrm rot="16200000">
              <a:off x="3026976" y="2145562"/>
              <a:ext cx="261257" cy="261257"/>
            </a:xfrm>
            <a:prstGeom prst="chevron">
              <a:avLst/>
            </a:prstGeom>
            <a:solidFill>
              <a:srgbClr val="0145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文本框 50"/>
            <p:cNvSpPr txBox="1"/>
            <p:nvPr/>
          </p:nvSpPr>
          <p:spPr>
            <a:xfrm>
              <a:off x="2487576" y="1327109"/>
              <a:ext cx="1349828" cy="8309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zh-CN" b="1" dirty="0" smtClean="0">
                  <a:latin typeface="微软雅黑" pitchFamily="34" charset="-122"/>
                  <a:ea typeface="微软雅黑" pitchFamily="34" charset="-122"/>
                </a:rPr>
                <a:t>瘢痕组织</a:t>
              </a:r>
              <a:endParaRPr lang="en-US" altLang="zh-CN" b="1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zh-CN" b="1" dirty="0" smtClean="0">
                  <a:latin typeface="微软雅黑" pitchFamily="34" charset="-122"/>
                  <a:ea typeface="微软雅黑" pitchFamily="34" charset="-122"/>
                </a:rPr>
                <a:t>增生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286117" y="2011323"/>
            <a:ext cx="2000264" cy="1486519"/>
            <a:chOff x="3617905" y="1627632"/>
            <a:chExt cx="2287355" cy="1982025"/>
          </a:xfrm>
        </p:grpSpPr>
        <p:grpSp>
          <p:nvGrpSpPr>
            <p:cNvPr id="43" name="组合 42"/>
            <p:cNvGrpSpPr/>
            <p:nvPr/>
          </p:nvGrpSpPr>
          <p:grpSpPr>
            <a:xfrm flipV="1">
              <a:off x="4512564" y="1920951"/>
              <a:ext cx="1392696" cy="808276"/>
              <a:chOff x="837732" y="1756273"/>
              <a:chExt cx="4394668" cy="1710028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837732" y="1756273"/>
                <a:ext cx="4394668" cy="1110830"/>
              </a:xfrm>
              <a:prstGeom prst="ellipse">
                <a:avLst/>
              </a:prstGeom>
              <a:gradFill flip="none" rotWithShape="1">
                <a:gsLst>
                  <a:gs pos="86000">
                    <a:schemeClr val="bg1">
                      <a:alpha val="0"/>
                    </a:schemeClr>
                  </a:gs>
                  <a:gs pos="17000">
                    <a:schemeClr val="tx1">
                      <a:lumMod val="95000"/>
                      <a:lumOff val="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 useBgFill="1">
            <p:nvSpPr>
              <p:cNvPr id="53" name="矩形 52"/>
              <p:cNvSpPr/>
              <p:nvPr/>
            </p:nvSpPr>
            <p:spPr>
              <a:xfrm>
                <a:off x="837732" y="2165054"/>
                <a:ext cx="4394668" cy="130124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4" name="空心弧 43"/>
            <p:cNvSpPr/>
            <p:nvPr/>
          </p:nvSpPr>
          <p:spPr>
            <a:xfrm>
              <a:off x="3617905" y="1627632"/>
              <a:ext cx="1819656" cy="1819656"/>
            </a:xfrm>
            <a:prstGeom prst="blockArc">
              <a:avLst/>
            </a:prstGeom>
            <a:solidFill>
              <a:srgbClr val="0E7AC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文本框 28"/>
            <p:cNvSpPr txBox="1"/>
            <p:nvPr/>
          </p:nvSpPr>
          <p:spPr>
            <a:xfrm>
              <a:off x="4280169" y="2113843"/>
              <a:ext cx="423834" cy="46166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4239299" y="2750765"/>
              <a:ext cx="571295" cy="336053"/>
              <a:chOff x="5687624" y="1413289"/>
              <a:chExt cx="761726" cy="448071"/>
            </a:xfrm>
          </p:grpSpPr>
          <p:sp>
            <p:nvSpPr>
              <p:cNvPr id="48" name="任意多边形 47"/>
              <p:cNvSpPr/>
              <p:nvPr/>
            </p:nvSpPr>
            <p:spPr>
              <a:xfrm rot="2700000">
                <a:off x="5812942" y="1413289"/>
                <a:ext cx="448071" cy="448071"/>
              </a:xfrm>
              <a:custGeom>
                <a:avLst/>
                <a:gdLst>
                  <a:gd name="connsiteX0" fmla="*/ 704234 w 1072230"/>
                  <a:gd name="connsiteY0" fmla="*/ 548838 h 1072230"/>
                  <a:gd name="connsiteX1" fmla="*/ 693389 w 1072230"/>
                  <a:gd name="connsiteY1" fmla="*/ 602554 h 1072230"/>
                  <a:gd name="connsiteX2" fmla="*/ 602554 w 1072230"/>
                  <a:gd name="connsiteY2" fmla="*/ 693389 h 1072230"/>
                  <a:gd name="connsiteX3" fmla="*/ 568998 w 1072230"/>
                  <a:gd name="connsiteY3" fmla="*/ 700164 h 1072230"/>
                  <a:gd name="connsiteX4" fmla="*/ 568998 w 1072230"/>
                  <a:gd name="connsiteY4" fmla="*/ 879092 h 1072230"/>
                  <a:gd name="connsiteX5" fmla="*/ 598094 w 1072230"/>
                  <a:gd name="connsiteY5" fmla="*/ 876524 h 1072230"/>
                  <a:gd name="connsiteX6" fmla="*/ 879131 w 1072230"/>
                  <a:gd name="connsiteY6" fmla="*/ 602427 h 1072230"/>
                  <a:gd name="connsiteX7" fmla="*/ 884533 w 1072230"/>
                  <a:gd name="connsiteY7" fmla="*/ 548838 h 1072230"/>
                  <a:gd name="connsiteX8" fmla="*/ 187697 w 1072230"/>
                  <a:gd name="connsiteY8" fmla="*/ 548838 h 1072230"/>
                  <a:gd name="connsiteX9" fmla="*/ 193099 w 1072230"/>
                  <a:gd name="connsiteY9" fmla="*/ 602427 h 1072230"/>
                  <a:gd name="connsiteX10" fmla="*/ 474136 w 1072230"/>
                  <a:gd name="connsiteY10" fmla="*/ 876524 h 1072230"/>
                  <a:gd name="connsiteX11" fmla="*/ 509616 w 1072230"/>
                  <a:gd name="connsiteY11" fmla="*/ 879655 h 1072230"/>
                  <a:gd name="connsiteX12" fmla="*/ 509616 w 1072230"/>
                  <a:gd name="connsiteY12" fmla="*/ 701453 h 1072230"/>
                  <a:gd name="connsiteX13" fmla="*/ 469676 w 1072230"/>
                  <a:gd name="connsiteY13" fmla="*/ 693389 h 1072230"/>
                  <a:gd name="connsiteX14" fmla="*/ 378841 w 1072230"/>
                  <a:gd name="connsiteY14" fmla="*/ 602554 h 1072230"/>
                  <a:gd name="connsiteX15" fmla="*/ 367996 w 1072230"/>
                  <a:gd name="connsiteY15" fmla="*/ 548838 h 1072230"/>
                  <a:gd name="connsiteX16" fmla="*/ 536115 w 1072230"/>
                  <a:gd name="connsiteY16" fmla="*/ 450771 h 1072230"/>
                  <a:gd name="connsiteX17" fmla="*/ 450771 w 1072230"/>
                  <a:gd name="connsiteY17" fmla="*/ 536115 h 1072230"/>
                  <a:gd name="connsiteX18" fmla="*/ 536115 w 1072230"/>
                  <a:gd name="connsiteY18" fmla="*/ 621459 h 1072230"/>
                  <a:gd name="connsiteX19" fmla="*/ 621459 w 1072230"/>
                  <a:gd name="connsiteY19" fmla="*/ 536115 h 1072230"/>
                  <a:gd name="connsiteX20" fmla="*/ 536115 w 1072230"/>
                  <a:gd name="connsiteY20" fmla="*/ 450771 h 1072230"/>
                  <a:gd name="connsiteX21" fmla="*/ 568998 w 1072230"/>
                  <a:gd name="connsiteY21" fmla="*/ 185050 h 1072230"/>
                  <a:gd name="connsiteX22" fmla="*/ 568998 w 1072230"/>
                  <a:gd name="connsiteY22" fmla="*/ 372066 h 1072230"/>
                  <a:gd name="connsiteX23" fmla="*/ 602554 w 1072230"/>
                  <a:gd name="connsiteY23" fmla="*/ 378841 h 1072230"/>
                  <a:gd name="connsiteX24" fmla="*/ 693389 w 1072230"/>
                  <a:gd name="connsiteY24" fmla="*/ 469676 h 1072230"/>
                  <a:gd name="connsiteX25" fmla="*/ 697383 w 1072230"/>
                  <a:gd name="connsiteY25" fmla="*/ 489456 h 1072230"/>
                  <a:gd name="connsiteX26" fmla="*/ 882502 w 1072230"/>
                  <a:gd name="connsiteY26" fmla="*/ 489456 h 1072230"/>
                  <a:gd name="connsiteX27" fmla="*/ 880775 w 1072230"/>
                  <a:gd name="connsiteY27" fmla="*/ 469885 h 1072230"/>
                  <a:gd name="connsiteX28" fmla="*/ 606678 w 1072230"/>
                  <a:gd name="connsiteY28" fmla="*/ 188848 h 1072230"/>
                  <a:gd name="connsiteX29" fmla="*/ 509616 w 1072230"/>
                  <a:gd name="connsiteY29" fmla="*/ 184073 h 1072230"/>
                  <a:gd name="connsiteX30" fmla="*/ 474136 w 1072230"/>
                  <a:gd name="connsiteY30" fmla="*/ 187204 h 1072230"/>
                  <a:gd name="connsiteX31" fmla="*/ 193099 w 1072230"/>
                  <a:gd name="connsiteY31" fmla="*/ 461301 h 1072230"/>
                  <a:gd name="connsiteX32" fmla="*/ 190261 w 1072230"/>
                  <a:gd name="connsiteY32" fmla="*/ 489456 h 1072230"/>
                  <a:gd name="connsiteX33" fmla="*/ 374847 w 1072230"/>
                  <a:gd name="connsiteY33" fmla="*/ 489456 h 1072230"/>
                  <a:gd name="connsiteX34" fmla="*/ 378841 w 1072230"/>
                  <a:gd name="connsiteY34" fmla="*/ 469676 h 1072230"/>
                  <a:gd name="connsiteX35" fmla="*/ 469676 w 1072230"/>
                  <a:gd name="connsiteY35" fmla="*/ 378841 h 1072230"/>
                  <a:gd name="connsiteX36" fmla="*/ 509616 w 1072230"/>
                  <a:gd name="connsiteY36" fmla="*/ 370777 h 1072230"/>
                  <a:gd name="connsiteX37" fmla="*/ 536115 w 1072230"/>
                  <a:gd name="connsiteY37" fmla="*/ 0 h 1072230"/>
                  <a:gd name="connsiteX38" fmla="*/ 560453 w 1072230"/>
                  <a:gd name="connsiteY38" fmla="*/ 2453 h 1072230"/>
                  <a:gd name="connsiteX39" fmla="*/ 594600 w 1072230"/>
                  <a:gd name="connsiteY39" fmla="*/ 91894 h 1072230"/>
                  <a:gd name="connsiteX40" fmla="*/ 651562 w 1072230"/>
                  <a:gd name="connsiteY40" fmla="*/ 13189 h 1072230"/>
                  <a:gd name="connsiteX41" fmla="*/ 697807 w 1072230"/>
                  <a:gd name="connsiteY41" fmla="*/ 27545 h 1072230"/>
                  <a:gd name="connsiteX42" fmla="*/ 707577 w 1072230"/>
                  <a:gd name="connsiteY42" fmla="*/ 122165 h 1072230"/>
                  <a:gd name="connsiteX43" fmla="*/ 781521 w 1072230"/>
                  <a:gd name="connsiteY43" fmla="*/ 62065 h 1072230"/>
                  <a:gd name="connsiteX44" fmla="*/ 824168 w 1072230"/>
                  <a:gd name="connsiteY44" fmla="*/ 85213 h 1072230"/>
                  <a:gd name="connsiteX45" fmla="*/ 808874 w 1072230"/>
                  <a:gd name="connsiteY45" fmla="*/ 180650 h 1072230"/>
                  <a:gd name="connsiteX46" fmla="*/ 896385 w 1072230"/>
                  <a:gd name="connsiteY46" fmla="*/ 141496 h 1072230"/>
                  <a:gd name="connsiteX47" fmla="*/ 915206 w 1072230"/>
                  <a:gd name="connsiteY47" fmla="*/ 157025 h 1072230"/>
                  <a:gd name="connsiteX48" fmla="*/ 930734 w 1072230"/>
                  <a:gd name="connsiteY48" fmla="*/ 175845 h 1072230"/>
                  <a:gd name="connsiteX49" fmla="*/ 891580 w 1072230"/>
                  <a:gd name="connsiteY49" fmla="*/ 263356 h 1072230"/>
                  <a:gd name="connsiteX50" fmla="*/ 987017 w 1072230"/>
                  <a:gd name="connsiteY50" fmla="*/ 248062 h 1072230"/>
                  <a:gd name="connsiteX51" fmla="*/ 1010166 w 1072230"/>
                  <a:gd name="connsiteY51" fmla="*/ 290710 h 1072230"/>
                  <a:gd name="connsiteX52" fmla="*/ 950065 w 1072230"/>
                  <a:gd name="connsiteY52" fmla="*/ 364653 h 1072230"/>
                  <a:gd name="connsiteX53" fmla="*/ 1044685 w 1072230"/>
                  <a:gd name="connsiteY53" fmla="*/ 374423 h 1072230"/>
                  <a:gd name="connsiteX54" fmla="*/ 1059041 w 1072230"/>
                  <a:gd name="connsiteY54" fmla="*/ 420668 h 1072230"/>
                  <a:gd name="connsiteX55" fmla="*/ 980336 w 1072230"/>
                  <a:gd name="connsiteY55" fmla="*/ 477630 h 1072230"/>
                  <a:gd name="connsiteX56" fmla="*/ 1069777 w 1072230"/>
                  <a:gd name="connsiteY56" fmla="*/ 511777 h 1072230"/>
                  <a:gd name="connsiteX57" fmla="*/ 1072230 w 1072230"/>
                  <a:gd name="connsiteY57" fmla="*/ 536115 h 1072230"/>
                  <a:gd name="connsiteX58" fmla="*/ 1069777 w 1072230"/>
                  <a:gd name="connsiteY58" fmla="*/ 560453 h 1072230"/>
                  <a:gd name="connsiteX59" fmla="*/ 980336 w 1072230"/>
                  <a:gd name="connsiteY59" fmla="*/ 594600 h 1072230"/>
                  <a:gd name="connsiteX60" fmla="*/ 1059041 w 1072230"/>
                  <a:gd name="connsiteY60" fmla="*/ 651562 h 1072230"/>
                  <a:gd name="connsiteX61" fmla="*/ 1044685 w 1072230"/>
                  <a:gd name="connsiteY61" fmla="*/ 697807 h 1072230"/>
                  <a:gd name="connsiteX62" fmla="*/ 950065 w 1072230"/>
                  <a:gd name="connsiteY62" fmla="*/ 707577 h 1072230"/>
                  <a:gd name="connsiteX63" fmla="*/ 1010166 w 1072230"/>
                  <a:gd name="connsiteY63" fmla="*/ 781521 h 1072230"/>
                  <a:gd name="connsiteX64" fmla="*/ 987017 w 1072230"/>
                  <a:gd name="connsiteY64" fmla="*/ 824168 h 1072230"/>
                  <a:gd name="connsiteX65" fmla="*/ 891580 w 1072230"/>
                  <a:gd name="connsiteY65" fmla="*/ 808874 h 1072230"/>
                  <a:gd name="connsiteX66" fmla="*/ 930734 w 1072230"/>
                  <a:gd name="connsiteY66" fmla="*/ 896385 h 1072230"/>
                  <a:gd name="connsiteX67" fmla="*/ 915206 w 1072230"/>
                  <a:gd name="connsiteY67" fmla="*/ 915206 h 1072230"/>
                  <a:gd name="connsiteX68" fmla="*/ 896385 w 1072230"/>
                  <a:gd name="connsiteY68" fmla="*/ 930734 h 1072230"/>
                  <a:gd name="connsiteX69" fmla="*/ 808874 w 1072230"/>
                  <a:gd name="connsiteY69" fmla="*/ 891580 h 1072230"/>
                  <a:gd name="connsiteX70" fmla="*/ 824168 w 1072230"/>
                  <a:gd name="connsiteY70" fmla="*/ 987017 h 1072230"/>
                  <a:gd name="connsiteX71" fmla="*/ 781520 w 1072230"/>
                  <a:gd name="connsiteY71" fmla="*/ 1010166 h 1072230"/>
                  <a:gd name="connsiteX72" fmla="*/ 707577 w 1072230"/>
                  <a:gd name="connsiteY72" fmla="*/ 950065 h 1072230"/>
                  <a:gd name="connsiteX73" fmla="*/ 697807 w 1072230"/>
                  <a:gd name="connsiteY73" fmla="*/ 1044685 h 1072230"/>
                  <a:gd name="connsiteX74" fmla="*/ 651562 w 1072230"/>
                  <a:gd name="connsiteY74" fmla="*/ 1059041 h 1072230"/>
                  <a:gd name="connsiteX75" fmla="*/ 594600 w 1072230"/>
                  <a:gd name="connsiteY75" fmla="*/ 980336 h 1072230"/>
                  <a:gd name="connsiteX76" fmla="*/ 560453 w 1072230"/>
                  <a:gd name="connsiteY76" fmla="*/ 1069777 h 1072230"/>
                  <a:gd name="connsiteX77" fmla="*/ 536115 w 1072230"/>
                  <a:gd name="connsiteY77" fmla="*/ 1072230 h 1072230"/>
                  <a:gd name="connsiteX78" fmla="*/ 511777 w 1072230"/>
                  <a:gd name="connsiteY78" fmla="*/ 1069777 h 1072230"/>
                  <a:gd name="connsiteX79" fmla="*/ 477630 w 1072230"/>
                  <a:gd name="connsiteY79" fmla="*/ 980336 h 1072230"/>
                  <a:gd name="connsiteX80" fmla="*/ 420668 w 1072230"/>
                  <a:gd name="connsiteY80" fmla="*/ 1059041 h 1072230"/>
                  <a:gd name="connsiteX81" fmla="*/ 374423 w 1072230"/>
                  <a:gd name="connsiteY81" fmla="*/ 1044685 h 1072230"/>
                  <a:gd name="connsiteX82" fmla="*/ 364653 w 1072230"/>
                  <a:gd name="connsiteY82" fmla="*/ 950065 h 1072230"/>
                  <a:gd name="connsiteX83" fmla="*/ 290710 w 1072230"/>
                  <a:gd name="connsiteY83" fmla="*/ 1010166 h 1072230"/>
                  <a:gd name="connsiteX84" fmla="*/ 248062 w 1072230"/>
                  <a:gd name="connsiteY84" fmla="*/ 987017 h 1072230"/>
                  <a:gd name="connsiteX85" fmla="*/ 263356 w 1072230"/>
                  <a:gd name="connsiteY85" fmla="*/ 891580 h 1072230"/>
                  <a:gd name="connsiteX86" fmla="*/ 175845 w 1072230"/>
                  <a:gd name="connsiteY86" fmla="*/ 930734 h 1072230"/>
                  <a:gd name="connsiteX87" fmla="*/ 157025 w 1072230"/>
                  <a:gd name="connsiteY87" fmla="*/ 915206 h 1072230"/>
                  <a:gd name="connsiteX88" fmla="*/ 141496 w 1072230"/>
                  <a:gd name="connsiteY88" fmla="*/ 896385 h 1072230"/>
                  <a:gd name="connsiteX89" fmla="*/ 180650 w 1072230"/>
                  <a:gd name="connsiteY89" fmla="*/ 808874 h 1072230"/>
                  <a:gd name="connsiteX90" fmla="*/ 85213 w 1072230"/>
                  <a:gd name="connsiteY90" fmla="*/ 824168 h 1072230"/>
                  <a:gd name="connsiteX91" fmla="*/ 62065 w 1072230"/>
                  <a:gd name="connsiteY91" fmla="*/ 781521 h 1072230"/>
                  <a:gd name="connsiteX92" fmla="*/ 122165 w 1072230"/>
                  <a:gd name="connsiteY92" fmla="*/ 707577 h 1072230"/>
                  <a:gd name="connsiteX93" fmla="*/ 27545 w 1072230"/>
                  <a:gd name="connsiteY93" fmla="*/ 697807 h 1072230"/>
                  <a:gd name="connsiteX94" fmla="*/ 13189 w 1072230"/>
                  <a:gd name="connsiteY94" fmla="*/ 651562 h 1072230"/>
                  <a:gd name="connsiteX95" fmla="*/ 91894 w 1072230"/>
                  <a:gd name="connsiteY95" fmla="*/ 594600 h 1072230"/>
                  <a:gd name="connsiteX96" fmla="*/ 2453 w 1072230"/>
                  <a:gd name="connsiteY96" fmla="*/ 560453 h 1072230"/>
                  <a:gd name="connsiteX97" fmla="*/ 0 w 1072230"/>
                  <a:gd name="connsiteY97" fmla="*/ 536115 h 1072230"/>
                  <a:gd name="connsiteX98" fmla="*/ 2453 w 1072230"/>
                  <a:gd name="connsiteY98" fmla="*/ 511777 h 1072230"/>
                  <a:gd name="connsiteX99" fmla="*/ 91894 w 1072230"/>
                  <a:gd name="connsiteY99" fmla="*/ 477630 h 1072230"/>
                  <a:gd name="connsiteX100" fmla="*/ 13189 w 1072230"/>
                  <a:gd name="connsiteY100" fmla="*/ 420668 h 1072230"/>
                  <a:gd name="connsiteX101" fmla="*/ 27545 w 1072230"/>
                  <a:gd name="connsiteY101" fmla="*/ 374423 h 1072230"/>
                  <a:gd name="connsiteX102" fmla="*/ 122165 w 1072230"/>
                  <a:gd name="connsiteY102" fmla="*/ 364653 h 1072230"/>
                  <a:gd name="connsiteX103" fmla="*/ 62065 w 1072230"/>
                  <a:gd name="connsiteY103" fmla="*/ 290710 h 1072230"/>
                  <a:gd name="connsiteX104" fmla="*/ 85213 w 1072230"/>
                  <a:gd name="connsiteY104" fmla="*/ 248062 h 1072230"/>
                  <a:gd name="connsiteX105" fmla="*/ 180650 w 1072230"/>
                  <a:gd name="connsiteY105" fmla="*/ 263356 h 1072230"/>
                  <a:gd name="connsiteX106" fmla="*/ 141496 w 1072230"/>
                  <a:gd name="connsiteY106" fmla="*/ 175845 h 1072230"/>
                  <a:gd name="connsiteX107" fmla="*/ 157025 w 1072230"/>
                  <a:gd name="connsiteY107" fmla="*/ 157025 h 1072230"/>
                  <a:gd name="connsiteX108" fmla="*/ 175845 w 1072230"/>
                  <a:gd name="connsiteY108" fmla="*/ 141496 h 1072230"/>
                  <a:gd name="connsiteX109" fmla="*/ 263356 w 1072230"/>
                  <a:gd name="connsiteY109" fmla="*/ 180650 h 1072230"/>
                  <a:gd name="connsiteX110" fmla="*/ 248062 w 1072230"/>
                  <a:gd name="connsiteY110" fmla="*/ 85213 h 1072230"/>
                  <a:gd name="connsiteX111" fmla="*/ 290710 w 1072230"/>
                  <a:gd name="connsiteY111" fmla="*/ 62065 h 1072230"/>
                  <a:gd name="connsiteX112" fmla="*/ 364653 w 1072230"/>
                  <a:gd name="connsiteY112" fmla="*/ 122165 h 1072230"/>
                  <a:gd name="connsiteX113" fmla="*/ 374423 w 1072230"/>
                  <a:gd name="connsiteY113" fmla="*/ 27545 h 1072230"/>
                  <a:gd name="connsiteX114" fmla="*/ 420668 w 1072230"/>
                  <a:gd name="connsiteY114" fmla="*/ 13189 h 1072230"/>
                  <a:gd name="connsiteX115" fmla="*/ 477630 w 1072230"/>
                  <a:gd name="connsiteY115" fmla="*/ 91894 h 1072230"/>
                  <a:gd name="connsiteX116" fmla="*/ 511777 w 1072230"/>
                  <a:gd name="connsiteY116" fmla="*/ 2453 h 10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1072230" h="1072230">
                    <a:moveTo>
                      <a:pt x="704234" y="548838"/>
                    </a:moveTo>
                    <a:lnTo>
                      <a:pt x="693389" y="602554"/>
                    </a:lnTo>
                    <a:cubicBezTo>
                      <a:pt x="676115" y="643396"/>
                      <a:pt x="643396" y="676115"/>
                      <a:pt x="602554" y="693389"/>
                    </a:cubicBezTo>
                    <a:lnTo>
                      <a:pt x="568998" y="700164"/>
                    </a:lnTo>
                    <a:lnTo>
                      <a:pt x="568998" y="879092"/>
                    </a:lnTo>
                    <a:lnTo>
                      <a:pt x="598094" y="876524"/>
                    </a:lnTo>
                    <a:cubicBezTo>
                      <a:pt x="738911" y="851371"/>
                      <a:pt x="850563" y="742032"/>
                      <a:pt x="879131" y="602427"/>
                    </a:cubicBezTo>
                    <a:lnTo>
                      <a:pt x="884533" y="548838"/>
                    </a:lnTo>
                    <a:close/>
                    <a:moveTo>
                      <a:pt x="187697" y="548838"/>
                    </a:moveTo>
                    <a:lnTo>
                      <a:pt x="193099" y="602427"/>
                    </a:lnTo>
                    <a:cubicBezTo>
                      <a:pt x="221667" y="742032"/>
                      <a:pt x="333319" y="851371"/>
                      <a:pt x="474136" y="876524"/>
                    </a:cubicBezTo>
                    <a:lnTo>
                      <a:pt x="509616" y="879655"/>
                    </a:lnTo>
                    <a:lnTo>
                      <a:pt x="509616" y="701453"/>
                    </a:lnTo>
                    <a:lnTo>
                      <a:pt x="469676" y="693389"/>
                    </a:lnTo>
                    <a:cubicBezTo>
                      <a:pt x="428834" y="676115"/>
                      <a:pt x="396115" y="643396"/>
                      <a:pt x="378841" y="602554"/>
                    </a:cubicBezTo>
                    <a:lnTo>
                      <a:pt x="367996" y="548838"/>
                    </a:lnTo>
                    <a:close/>
                    <a:moveTo>
                      <a:pt x="536115" y="450771"/>
                    </a:moveTo>
                    <a:cubicBezTo>
                      <a:pt x="488981" y="450771"/>
                      <a:pt x="450771" y="488981"/>
                      <a:pt x="450771" y="536115"/>
                    </a:cubicBezTo>
                    <a:cubicBezTo>
                      <a:pt x="450771" y="583249"/>
                      <a:pt x="488981" y="621459"/>
                      <a:pt x="536115" y="621459"/>
                    </a:cubicBezTo>
                    <a:cubicBezTo>
                      <a:pt x="583249" y="621459"/>
                      <a:pt x="621459" y="583249"/>
                      <a:pt x="621459" y="536115"/>
                    </a:cubicBezTo>
                    <a:cubicBezTo>
                      <a:pt x="621459" y="488981"/>
                      <a:pt x="583249" y="450771"/>
                      <a:pt x="536115" y="450771"/>
                    </a:cubicBezTo>
                    <a:close/>
                    <a:moveTo>
                      <a:pt x="568998" y="185050"/>
                    </a:moveTo>
                    <a:lnTo>
                      <a:pt x="568998" y="372066"/>
                    </a:lnTo>
                    <a:lnTo>
                      <a:pt x="602554" y="378841"/>
                    </a:lnTo>
                    <a:cubicBezTo>
                      <a:pt x="643396" y="396115"/>
                      <a:pt x="676115" y="428834"/>
                      <a:pt x="693389" y="469676"/>
                    </a:cubicBezTo>
                    <a:lnTo>
                      <a:pt x="697383" y="489456"/>
                    </a:lnTo>
                    <a:lnTo>
                      <a:pt x="882502" y="489456"/>
                    </a:lnTo>
                    <a:lnTo>
                      <a:pt x="880775" y="469885"/>
                    </a:lnTo>
                    <a:cubicBezTo>
                      <a:pt x="855622" y="329068"/>
                      <a:pt x="746282" y="217416"/>
                      <a:pt x="606678" y="188848"/>
                    </a:cubicBezTo>
                    <a:close/>
                    <a:moveTo>
                      <a:pt x="509616" y="184073"/>
                    </a:moveTo>
                    <a:lnTo>
                      <a:pt x="474136" y="187204"/>
                    </a:lnTo>
                    <a:cubicBezTo>
                      <a:pt x="333319" y="212357"/>
                      <a:pt x="221667" y="321696"/>
                      <a:pt x="193099" y="461301"/>
                    </a:cubicBezTo>
                    <a:lnTo>
                      <a:pt x="190261" y="489456"/>
                    </a:lnTo>
                    <a:lnTo>
                      <a:pt x="374847" y="489456"/>
                    </a:lnTo>
                    <a:lnTo>
                      <a:pt x="378841" y="469676"/>
                    </a:lnTo>
                    <a:cubicBezTo>
                      <a:pt x="396115" y="428834"/>
                      <a:pt x="428834" y="396115"/>
                      <a:pt x="469676" y="378841"/>
                    </a:cubicBezTo>
                    <a:lnTo>
                      <a:pt x="509616" y="370777"/>
                    </a:lnTo>
                    <a:close/>
                    <a:moveTo>
                      <a:pt x="536115" y="0"/>
                    </a:moveTo>
                    <a:lnTo>
                      <a:pt x="560453" y="2453"/>
                    </a:lnTo>
                    <a:lnTo>
                      <a:pt x="594600" y="91894"/>
                    </a:lnTo>
                    <a:lnTo>
                      <a:pt x="651562" y="13189"/>
                    </a:lnTo>
                    <a:lnTo>
                      <a:pt x="697807" y="27545"/>
                    </a:lnTo>
                    <a:lnTo>
                      <a:pt x="707577" y="122165"/>
                    </a:lnTo>
                    <a:lnTo>
                      <a:pt x="781521" y="62065"/>
                    </a:lnTo>
                    <a:lnTo>
                      <a:pt x="824168" y="85213"/>
                    </a:lnTo>
                    <a:lnTo>
                      <a:pt x="808874" y="180650"/>
                    </a:lnTo>
                    <a:lnTo>
                      <a:pt x="896385" y="141496"/>
                    </a:lnTo>
                    <a:lnTo>
                      <a:pt x="915206" y="157025"/>
                    </a:lnTo>
                    <a:lnTo>
                      <a:pt x="930734" y="175845"/>
                    </a:lnTo>
                    <a:lnTo>
                      <a:pt x="891580" y="263356"/>
                    </a:lnTo>
                    <a:lnTo>
                      <a:pt x="987017" y="248062"/>
                    </a:lnTo>
                    <a:lnTo>
                      <a:pt x="1010166" y="290710"/>
                    </a:lnTo>
                    <a:lnTo>
                      <a:pt x="950065" y="364653"/>
                    </a:lnTo>
                    <a:lnTo>
                      <a:pt x="1044685" y="374423"/>
                    </a:lnTo>
                    <a:lnTo>
                      <a:pt x="1059041" y="420668"/>
                    </a:lnTo>
                    <a:lnTo>
                      <a:pt x="980336" y="477630"/>
                    </a:lnTo>
                    <a:lnTo>
                      <a:pt x="1069777" y="511777"/>
                    </a:lnTo>
                    <a:lnTo>
                      <a:pt x="1072230" y="536115"/>
                    </a:lnTo>
                    <a:lnTo>
                      <a:pt x="1069777" y="560453"/>
                    </a:lnTo>
                    <a:lnTo>
                      <a:pt x="980336" y="594600"/>
                    </a:lnTo>
                    <a:lnTo>
                      <a:pt x="1059041" y="651562"/>
                    </a:lnTo>
                    <a:lnTo>
                      <a:pt x="1044685" y="697807"/>
                    </a:lnTo>
                    <a:lnTo>
                      <a:pt x="950065" y="707577"/>
                    </a:lnTo>
                    <a:lnTo>
                      <a:pt x="1010166" y="781521"/>
                    </a:lnTo>
                    <a:lnTo>
                      <a:pt x="987017" y="824168"/>
                    </a:lnTo>
                    <a:lnTo>
                      <a:pt x="891580" y="808874"/>
                    </a:lnTo>
                    <a:lnTo>
                      <a:pt x="930734" y="896385"/>
                    </a:lnTo>
                    <a:lnTo>
                      <a:pt x="915206" y="915206"/>
                    </a:lnTo>
                    <a:lnTo>
                      <a:pt x="896385" y="930734"/>
                    </a:lnTo>
                    <a:lnTo>
                      <a:pt x="808874" y="891580"/>
                    </a:lnTo>
                    <a:lnTo>
                      <a:pt x="824168" y="987017"/>
                    </a:lnTo>
                    <a:lnTo>
                      <a:pt x="781520" y="1010166"/>
                    </a:lnTo>
                    <a:lnTo>
                      <a:pt x="707577" y="950065"/>
                    </a:lnTo>
                    <a:lnTo>
                      <a:pt x="697807" y="1044685"/>
                    </a:lnTo>
                    <a:lnTo>
                      <a:pt x="651562" y="1059041"/>
                    </a:lnTo>
                    <a:lnTo>
                      <a:pt x="594600" y="980336"/>
                    </a:lnTo>
                    <a:lnTo>
                      <a:pt x="560453" y="1069777"/>
                    </a:lnTo>
                    <a:lnTo>
                      <a:pt x="536115" y="1072230"/>
                    </a:lnTo>
                    <a:lnTo>
                      <a:pt x="511777" y="1069777"/>
                    </a:lnTo>
                    <a:lnTo>
                      <a:pt x="477630" y="980336"/>
                    </a:lnTo>
                    <a:lnTo>
                      <a:pt x="420668" y="1059041"/>
                    </a:lnTo>
                    <a:lnTo>
                      <a:pt x="374423" y="1044685"/>
                    </a:lnTo>
                    <a:lnTo>
                      <a:pt x="364653" y="950065"/>
                    </a:lnTo>
                    <a:lnTo>
                      <a:pt x="290710" y="1010166"/>
                    </a:lnTo>
                    <a:lnTo>
                      <a:pt x="248062" y="987017"/>
                    </a:lnTo>
                    <a:lnTo>
                      <a:pt x="263356" y="891580"/>
                    </a:lnTo>
                    <a:lnTo>
                      <a:pt x="175845" y="930734"/>
                    </a:lnTo>
                    <a:lnTo>
                      <a:pt x="157025" y="915206"/>
                    </a:lnTo>
                    <a:lnTo>
                      <a:pt x="141496" y="896385"/>
                    </a:lnTo>
                    <a:lnTo>
                      <a:pt x="180650" y="808874"/>
                    </a:lnTo>
                    <a:lnTo>
                      <a:pt x="85213" y="824168"/>
                    </a:lnTo>
                    <a:lnTo>
                      <a:pt x="62065" y="781521"/>
                    </a:lnTo>
                    <a:lnTo>
                      <a:pt x="122165" y="707577"/>
                    </a:lnTo>
                    <a:lnTo>
                      <a:pt x="27545" y="697807"/>
                    </a:lnTo>
                    <a:lnTo>
                      <a:pt x="13189" y="651562"/>
                    </a:lnTo>
                    <a:lnTo>
                      <a:pt x="91894" y="594600"/>
                    </a:lnTo>
                    <a:lnTo>
                      <a:pt x="2453" y="560453"/>
                    </a:lnTo>
                    <a:lnTo>
                      <a:pt x="0" y="536115"/>
                    </a:lnTo>
                    <a:lnTo>
                      <a:pt x="2453" y="511777"/>
                    </a:lnTo>
                    <a:lnTo>
                      <a:pt x="91894" y="477630"/>
                    </a:lnTo>
                    <a:lnTo>
                      <a:pt x="13189" y="420668"/>
                    </a:lnTo>
                    <a:lnTo>
                      <a:pt x="27545" y="374423"/>
                    </a:lnTo>
                    <a:lnTo>
                      <a:pt x="122165" y="364653"/>
                    </a:lnTo>
                    <a:lnTo>
                      <a:pt x="62065" y="290710"/>
                    </a:lnTo>
                    <a:lnTo>
                      <a:pt x="85213" y="248062"/>
                    </a:lnTo>
                    <a:lnTo>
                      <a:pt x="180650" y="263356"/>
                    </a:lnTo>
                    <a:lnTo>
                      <a:pt x="141496" y="175845"/>
                    </a:lnTo>
                    <a:lnTo>
                      <a:pt x="157025" y="157025"/>
                    </a:lnTo>
                    <a:lnTo>
                      <a:pt x="175845" y="141496"/>
                    </a:lnTo>
                    <a:lnTo>
                      <a:pt x="263356" y="180650"/>
                    </a:lnTo>
                    <a:lnTo>
                      <a:pt x="248062" y="85213"/>
                    </a:lnTo>
                    <a:lnTo>
                      <a:pt x="290710" y="62065"/>
                    </a:lnTo>
                    <a:lnTo>
                      <a:pt x="364653" y="122165"/>
                    </a:lnTo>
                    <a:lnTo>
                      <a:pt x="374423" y="27545"/>
                    </a:lnTo>
                    <a:lnTo>
                      <a:pt x="420668" y="13189"/>
                    </a:lnTo>
                    <a:lnTo>
                      <a:pt x="477630" y="91894"/>
                    </a:lnTo>
                    <a:lnTo>
                      <a:pt x="511777" y="2453"/>
                    </a:lnTo>
                    <a:close/>
                  </a:path>
                </a:pathLst>
              </a:custGeom>
              <a:solidFill>
                <a:srgbClr val="014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2700000">
                <a:off x="6260835" y="1459625"/>
                <a:ext cx="188515" cy="188515"/>
              </a:xfrm>
              <a:custGeom>
                <a:avLst/>
                <a:gdLst>
                  <a:gd name="connsiteX0" fmla="*/ 704234 w 1072230"/>
                  <a:gd name="connsiteY0" fmla="*/ 548838 h 1072230"/>
                  <a:gd name="connsiteX1" fmla="*/ 693389 w 1072230"/>
                  <a:gd name="connsiteY1" fmla="*/ 602554 h 1072230"/>
                  <a:gd name="connsiteX2" fmla="*/ 602554 w 1072230"/>
                  <a:gd name="connsiteY2" fmla="*/ 693389 h 1072230"/>
                  <a:gd name="connsiteX3" fmla="*/ 568998 w 1072230"/>
                  <a:gd name="connsiteY3" fmla="*/ 700164 h 1072230"/>
                  <a:gd name="connsiteX4" fmla="*/ 568998 w 1072230"/>
                  <a:gd name="connsiteY4" fmla="*/ 879092 h 1072230"/>
                  <a:gd name="connsiteX5" fmla="*/ 598094 w 1072230"/>
                  <a:gd name="connsiteY5" fmla="*/ 876524 h 1072230"/>
                  <a:gd name="connsiteX6" fmla="*/ 879131 w 1072230"/>
                  <a:gd name="connsiteY6" fmla="*/ 602427 h 1072230"/>
                  <a:gd name="connsiteX7" fmla="*/ 884533 w 1072230"/>
                  <a:gd name="connsiteY7" fmla="*/ 548838 h 1072230"/>
                  <a:gd name="connsiteX8" fmla="*/ 187697 w 1072230"/>
                  <a:gd name="connsiteY8" fmla="*/ 548838 h 1072230"/>
                  <a:gd name="connsiteX9" fmla="*/ 193099 w 1072230"/>
                  <a:gd name="connsiteY9" fmla="*/ 602427 h 1072230"/>
                  <a:gd name="connsiteX10" fmla="*/ 474136 w 1072230"/>
                  <a:gd name="connsiteY10" fmla="*/ 876524 h 1072230"/>
                  <a:gd name="connsiteX11" fmla="*/ 509616 w 1072230"/>
                  <a:gd name="connsiteY11" fmla="*/ 879655 h 1072230"/>
                  <a:gd name="connsiteX12" fmla="*/ 509616 w 1072230"/>
                  <a:gd name="connsiteY12" fmla="*/ 701453 h 1072230"/>
                  <a:gd name="connsiteX13" fmla="*/ 469676 w 1072230"/>
                  <a:gd name="connsiteY13" fmla="*/ 693389 h 1072230"/>
                  <a:gd name="connsiteX14" fmla="*/ 378841 w 1072230"/>
                  <a:gd name="connsiteY14" fmla="*/ 602554 h 1072230"/>
                  <a:gd name="connsiteX15" fmla="*/ 367996 w 1072230"/>
                  <a:gd name="connsiteY15" fmla="*/ 548838 h 1072230"/>
                  <a:gd name="connsiteX16" fmla="*/ 536115 w 1072230"/>
                  <a:gd name="connsiteY16" fmla="*/ 450771 h 1072230"/>
                  <a:gd name="connsiteX17" fmla="*/ 450771 w 1072230"/>
                  <a:gd name="connsiteY17" fmla="*/ 536115 h 1072230"/>
                  <a:gd name="connsiteX18" fmla="*/ 536115 w 1072230"/>
                  <a:gd name="connsiteY18" fmla="*/ 621459 h 1072230"/>
                  <a:gd name="connsiteX19" fmla="*/ 621459 w 1072230"/>
                  <a:gd name="connsiteY19" fmla="*/ 536115 h 1072230"/>
                  <a:gd name="connsiteX20" fmla="*/ 536115 w 1072230"/>
                  <a:gd name="connsiteY20" fmla="*/ 450771 h 1072230"/>
                  <a:gd name="connsiteX21" fmla="*/ 568998 w 1072230"/>
                  <a:gd name="connsiteY21" fmla="*/ 185050 h 1072230"/>
                  <a:gd name="connsiteX22" fmla="*/ 568998 w 1072230"/>
                  <a:gd name="connsiteY22" fmla="*/ 372066 h 1072230"/>
                  <a:gd name="connsiteX23" fmla="*/ 602554 w 1072230"/>
                  <a:gd name="connsiteY23" fmla="*/ 378841 h 1072230"/>
                  <a:gd name="connsiteX24" fmla="*/ 693389 w 1072230"/>
                  <a:gd name="connsiteY24" fmla="*/ 469676 h 1072230"/>
                  <a:gd name="connsiteX25" fmla="*/ 697383 w 1072230"/>
                  <a:gd name="connsiteY25" fmla="*/ 489456 h 1072230"/>
                  <a:gd name="connsiteX26" fmla="*/ 882502 w 1072230"/>
                  <a:gd name="connsiteY26" fmla="*/ 489456 h 1072230"/>
                  <a:gd name="connsiteX27" fmla="*/ 880775 w 1072230"/>
                  <a:gd name="connsiteY27" fmla="*/ 469885 h 1072230"/>
                  <a:gd name="connsiteX28" fmla="*/ 606678 w 1072230"/>
                  <a:gd name="connsiteY28" fmla="*/ 188848 h 1072230"/>
                  <a:gd name="connsiteX29" fmla="*/ 509616 w 1072230"/>
                  <a:gd name="connsiteY29" fmla="*/ 184073 h 1072230"/>
                  <a:gd name="connsiteX30" fmla="*/ 474136 w 1072230"/>
                  <a:gd name="connsiteY30" fmla="*/ 187204 h 1072230"/>
                  <a:gd name="connsiteX31" fmla="*/ 193099 w 1072230"/>
                  <a:gd name="connsiteY31" fmla="*/ 461301 h 1072230"/>
                  <a:gd name="connsiteX32" fmla="*/ 190261 w 1072230"/>
                  <a:gd name="connsiteY32" fmla="*/ 489456 h 1072230"/>
                  <a:gd name="connsiteX33" fmla="*/ 374847 w 1072230"/>
                  <a:gd name="connsiteY33" fmla="*/ 489456 h 1072230"/>
                  <a:gd name="connsiteX34" fmla="*/ 378841 w 1072230"/>
                  <a:gd name="connsiteY34" fmla="*/ 469676 h 1072230"/>
                  <a:gd name="connsiteX35" fmla="*/ 469676 w 1072230"/>
                  <a:gd name="connsiteY35" fmla="*/ 378841 h 1072230"/>
                  <a:gd name="connsiteX36" fmla="*/ 509616 w 1072230"/>
                  <a:gd name="connsiteY36" fmla="*/ 370777 h 1072230"/>
                  <a:gd name="connsiteX37" fmla="*/ 536115 w 1072230"/>
                  <a:gd name="connsiteY37" fmla="*/ 0 h 1072230"/>
                  <a:gd name="connsiteX38" fmla="*/ 560453 w 1072230"/>
                  <a:gd name="connsiteY38" fmla="*/ 2453 h 1072230"/>
                  <a:gd name="connsiteX39" fmla="*/ 594600 w 1072230"/>
                  <a:gd name="connsiteY39" fmla="*/ 91894 h 1072230"/>
                  <a:gd name="connsiteX40" fmla="*/ 651562 w 1072230"/>
                  <a:gd name="connsiteY40" fmla="*/ 13189 h 1072230"/>
                  <a:gd name="connsiteX41" fmla="*/ 697807 w 1072230"/>
                  <a:gd name="connsiteY41" fmla="*/ 27545 h 1072230"/>
                  <a:gd name="connsiteX42" fmla="*/ 707577 w 1072230"/>
                  <a:gd name="connsiteY42" fmla="*/ 122165 h 1072230"/>
                  <a:gd name="connsiteX43" fmla="*/ 781521 w 1072230"/>
                  <a:gd name="connsiteY43" fmla="*/ 62065 h 1072230"/>
                  <a:gd name="connsiteX44" fmla="*/ 824168 w 1072230"/>
                  <a:gd name="connsiteY44" fmla="*/ 85213 h 1072230"/>
                  <a:gd name="connsiteX45" fmla="*/ 808874 w 1072230"/>
                  <a:gd name="connsiteY45" fmla="*/ 180650 h 1072230"/>
                  <a:gd name="connsiteX46" fmla="*/ 896385 w 1072230"/>
                  <a:gd name="connsiteY46" fmla="*/ 141496 h 1072230"/>
                  <a:gd name="connsiteX47" fmla="*/ 915206 w 1072230"/>
                  <a:gd name="connsiteY47" fmla="*/ 157025 h 1072230"/>
                  <a:gd name="connsiteX48" fmla="*/ 930734 w 1072230"/>
                  <a:gd name="connsiteY48" fmla="*/ 175845 h 1072230"/>
                  <a:gd name="connsiteX49" fmla="*/ 891580 w 1072230"/>
                  <a:gd name="connsiteY49" fmla="*/ 263356 h 1072230"/>
                  <a:gd name="connsiteX50" fmla="*/ 987017 w 1072230"/>
                  <a:gd name="connsiteY50" fmla="*/ 248062 h 1072230"/>
                  <a:gd name="connsiteX51" fmla="*/ 1010166 w 1072230"/>
                  <a:gd name="connsiteY51" fmla="*/ 290710 h 1072230"/>
                  <a:gd name="connsiteX52" fmla="*/ 950065 w 1072230"/>
                  <a:gd name="connsiteY52" fmla="*/ 364653 h 1072230"/>
                  <a:gd name="connsiteX53" fmla="*/ 1044685 w 1072230"/>
                  <a:gd name="connsiteY53" fmla="*/ 374423 h 1072230"/>
                  <a:gd name="connsiteX54" fmla="*/ 1059041 w 1072230"/>
                  <a:gd name="connsiteY54" fmla="*/ 420668 h 1072230"/>
                  <a:gd name="connsiteX55" fmla="*/ 980336 w 1072230"/>
                  <a:gd name="connsiteY55" fmla="*/ 477630 h 1072230"/>
                  <a:gd name="connsiteX56" fmla="*/ 1069777 w 1072230"/>
                  <a:gd name="connsiteY56" fmla="*/ 511777 h 1072230"/>
                  <a:gd name="connsiteX57" fmla="*/ 1072230 w 1072230"/>
                  <a:gd name="connsiteY57" fmla="*/ 536115 h 1072230"/>
                  <a:gd name="connsiteX58" fmla="*/ 1069777 w 1072230"/>
                  <a:gd name="connsiteY58" fmla="*/ 560453 h 1072230"/>
                  <a:gd name="connsiteX59" fmla="*/ 980336 w 1072230"/>
                  <a:gd name="connsiteY59" fmla="*/ 594600 h 1072230"/>
                  <a:gd name="connsiteX60" fmla="*/ 1059041 w 1072230"/>
                  <a:gd name="connsiteY60" fmla="*/ 651562 h 1072230"/>
                  <a:gd name="connsiteX61" fmla="*/ 1044685 w 1072230"/>
                  <a:gd name="connsiteY61" fmla="*/ 697807 h 1072230"/>
                  <a:gd name="connsiteX62" fmla="*/ 950065 w 1072230"/>
                  <a:gd name="connsiteY62" fmla="*/ 707577 h 1072230"/>
                  <a:gd name="connsiteX63" fmla="*/ 1010166 w 1072230"/>
                  <a:gd name="connsiteY63" fmla="*/ 781521 h 1072230"/>
                  <a:gd name="connsiteX64" fmla="*/ 987017 w 1072230"/>
                  <a:gd name="connsiteY64" fmla="*/ 824168 h 1072230"/>
                  <a:gd name="connsiteX65" fmla="*/ 891580 w 1072230"/>
                  <a:gd name="connsiteY65" fmla="*/ 808874 h 1072230"/>
                  <a:gd name="connsiteX66" fmla="*/ 930734 w 1072230"/>
                  <a:gd name="connsiteY66" fmla="*/ 896385 h 1072230"/>
                  <a:gd name="connsiteX67" fmla="*/ 915206 w 1072230"/>
                  <a:gd name="connsiteY67" fmla="*/ 915206 h 1072230"/>
                  <a:gd name="connsiteX68" fmla="*/ 896385 w 1072230"/>
                  <a:gd name="connsiteY68" fmla="*/ 930734 h 1072230"/>
                  <a:gd name="connsiteX69" fmla="*/ 808874 w 1072230"/>
                  <a:gd name="connsiteY69" fmla="*/ 891580 h 1072230"/>
                  <a:gd name="connsiteX70" fmla="*/ 824168 w 1072230"/>
                  <a:gd name="connsiteY70" fmla="*/ 987017 h 1072230"/>
                  <a:gd name="connsiteX71" fmla="*/ 781520 w 1072230"/>
                  <a:gd name="connsiteY71" fmla="*/ 1010166 h 1072230"/>
                  <a:gd name="connsiteX72" fmla="*/ 707577 w 1072230"/>
                  <a:gd name="connsiteY72" fmla="*/ 950065 h 1072230"/>
                  <a:gd name="connsiteX73" fmla="*/ 697807 w 1072230"/>
                  <a:gd name="connsiteY73" fmla="*/ 1044685 h 1072230"/>
                  <a:gd name="connsiteX74" fmla="*/ 651562 w 1072230"/>
                  <a:gd name="connsiteY74" fmla="*/ 1059041 h 1072230"/>
                  <a:gd name="connsiteX75" fmla="*/ 594600 w 1072230"/>
                  <a:gd name="connsiteY75" fmla="*/ 980336 h 1072230"/>
                  <a:gd name="connsiteX76" fmla="*/ 560453 w 1072230"/>
                  <a:gd name="connsiteY76" fmla="*/ 1069777 h 1072230"/>
                  <a:gd name="connsiteX77" fmla="*/ 536115 w 1072230"/>
                  <a:gd name="connsiteY77" fmla="*/ 1072230 h 1072230"/>
                  <a:gd name="connsiteX78" fmla="*/ 511777 w 1072230"/>
                  <a:gd name="connsiteY78" fmla="*/ 1069777 h 1072230"/>
                  <a:gd name="connsiteX79" fmla="*/ 477630 w 1072230"/>
                  <a:gd name="connsiteY79" fmla="*/ 980336 h 1072230"/>
                  <a:gd name="connsiteX80" fmla="*/ 420668 w 1072230"/>
                  <a:gd name="connsiteY80" fmla="*/ 1059041 h 1072230"/>
                  <a:gd name="connsiteX81" fmla="*/ 374423 w 1072230"/>
                  <a:gd name="connsiteY81" fmla="*/ 1044685 h 1072230"/>
                  <a:gd name="connsiteX82" fmla="*/ 364653 w 1072230"/>
                  <a:gd name="connsiteY82" fmla="*/ 950065 h 1072230"/>
                  <a:gd name="connsiteX83" fmla="*/ 290710 w 1072230"/>
                  <a:gd name="connsiteY83" fmla="*/ 1010166 h 1072230"/>
                  <a:gd name="connsiteX84" fmla="*/ 248062 w 1072230"/>
                  <a:gd name="connsiteY84" fmla="*/ 987017 h 1072230"/>
                  <a:gd name="connsiteX85" fmla="*/ 263356 w 1072230"/>
                  <a:gd name="connsiteY85" fmla="*/ 891580 h 1072230"/>
                  <a:gd name="connsiteX86" fmla="*/ 175845 w 1072230"/>
                  <a:gd name="connsiteY86" fmla="*/ 930734 h 1072230"/>
                  <a:gd name="connsiteX87" fmla="*/ 157025 w 1072230"/>
                  <a:gd name="connsiteY87" fmla="*/ 915206 h 1072230"/>
                  <a:gd name="connsiteX88" fmla="*/ 141496 w 1072230"/>
                  <a:gd name="connsiteY88" fmla="*/ 896385 h 1072230"/>
                  <a:gd name="connsiteX89" fmla="*/ 180650 w 1072230"/>
                  <a:gd name="connsiteY89" fmla="*/ 808874 h 1072230"/>
                  <a:gd name="connsiteX90" fmla="*/ 85213 w 1072230"/>
                  <a:gd name="connsiteY90" fmla="*/ 824168 h 1072230"/>
                  <a:gd name="connsiteX91" fmla="*/ 62065 w 1072230"/>
                  <a:gd name="connsiteY91" fmla="*/ 781521 h 1072230"/>
                  <a:gd name="connsiteX92" fmla="*/ 122165 w 1072230"/>
                  <a:gd name="connsiteY92" fmla="*/ 707577 h 1072230"/>
                  <a:gd name="connsiteX93" fmla="*/ 27545 w 1072230"/>
                  <a:gd name="connsiteY93" fmla="*/ 697807 h 1072230"/>
                  <a:gd name="connsiteX94" fmla="*/ 13189 w 1072230"/>
                  <a:gd name="connsiteY94" fmla="*/ 651562 h 1072230"/>
                  <a:gd name="connsiteX95" fmla="*/ 91894 w 1072230"/>
                  <a:gd name="connsiteY95" fmla="*/ 594600 h 1072230"/>
                  <a:gd name="connsiteX96" fmla="*/ 2453 w 1072230"/>
                  <a:gd name="connsiteY96" fmla="*/ 560453 h 1072230"/>
                  <a:gd name="connsiteX97" fmla="*/ 0 w 1072230"/>
                  <a:gd name="connsiteY97" fmla="*/ 536115 h 1072230"/>
                  <a:gd name="connsiteX98" fmla="*/ 2453 w 1072230"/>
                  <a:gd name="connsiteY98" fmla="*/ 511777 h 1072230"/>
                  <a:gd name="connsiteX99" fmla="*/ 91894 w 1072230"/>
                  <a:gd name="connsiteY99" fmla="*/ 477630 h 1072230"/>
                  <a:gd name="connsiteX100" fmla="*/ 13189 w 1072230"/>
                  <a:gd name="connsiteY100" fmla="*/ 420668 h 1072230"/>
                  <a:gd name="connsiteX101" fmla="*/ 27545 w 1072230"/>
                  <a:gd name="connsiteY101" fmla="*/ 374423 h 1072230"/>
                  <a:gd name="connsiteX102" fmla="*/ 122165 w 1072230"/>
                  <a:gd name="connsiteY102" fmla="*/ 364653 h 1072230"/>
                  <a:gd name="connsiteX103" fmla="*/ 62065 w 1072230"/>
                  <a:gd name="connsiteY103" fmla="*/ 290710 h 1072230"/>
                  <a:gd name="connsiteX104" fmla="*/ 85213 w 1072230"/>
                  <a:gd name="connsiteY104" fmla="*/ 248062 h 1072230"/>
                  <a:gd name="connsiteX105" fmla="*/ 180650 w 1072230"/>
                  <a:gd name="connsiteY105" fmla="*/ 263356 h 1072230"/>
                  <a:gd name="connsiteX106" fmla="*/ 141496 w 1072230"/>
                  <a:gd name="connsiteY106" fmla="*/ 175845 h 1072230"/>
                  <a:gd name="connsiteX107" fmla="*/ 157025 w 1072230"/>
                  <a:gd name="connsiteY107" fmla="*/ 157025 h 1072230"/>
                  <a:gd name="connsiteX108" fmla="*/ 175845 w 1072230"/>
                  <a:gd name="connsiteY108" fmla="*/ 141496 h 1072230"/>
                  <a:gd name="connsiteX109" fmla="*/ 263356 w 1072230"/>
                  <a:gd name="connsiteY109" fmla="*/ 180650 h 1072230"/>
                  <a:gd name="connsiteX110" fmla="*/ 248062 w 1072230"/>
                  <a:gd name="connsiteY110" fmla="*/ 85213 h 1072230"/>
                  <a:gd name="connsiteX111" fmla="*/ 290710 w 1072230"/>
                  <a:gd name="connsiteY111" fmla="*/ 62065 h 1072230"/>
                  <a:gd name="connsiteX112" fmla="*/ 364653 w 1072230"/>
                  <a:gd name="connsiteY112" fmla="*/ 122165 h 1072230"/>
                  <a:gd name="connsiteX113" fmla="*/ 374423 w 1072230"/>
                  <a:gd name="connsiteY113" fmla="*/ 27545 h 1072230"/>
                  <a:gd name="connsiteX114" fmla="*/ 420668 w 1072230"/>
                  <a:gd name="connsiteY114" fmla="*/ 13189 h 1072230"/>
                  <a:gd name="connsiteX115" fmla="*/ 477630 w 1072230"/>
                  <a:gd name="connsiteY115" fmla="*/ 91894 h 1072230"/>
                  <a:gd name="connsiteX116" fmla="*/ 511777 w 1072230"/>
                  <a:gd name="connsiteY116" fmla="*/ 2453 h 10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1072230" h="1072230">
                    <a:moveTo>
                      <a:pt x="704234" y="548838"/>
                    </a:moveTo>
                    <a:lnTo>
                      <a:pt x="693389" y="602554"/>
                    </a:lnTo>
                    <a:cubicBezTo>
                      <a:pt x="676115" y="643396"/>
                      <a:pt x="643396" y="676115"/>
                      <a:pt x="602554" y="693389"/>
                    </a:cubicBezTo>
                    <a:lnTo>
                      <a:pt x="568998" y="700164"/>
                    </a:lnTo>
                    <a:lnTo>
                      <a:pt x="568998" y="879092"/>
                    </a:lnTo>
                    <a:lnTo>
                      <a:pt x="598094" y="876524"/>
                    </a:lnTo>
                    <a:cubicBezTo>
                      <a:pt x="738911" y="851371"/>
                      <a:pt x="850563" y="742032"/>
                      <a:pt x="879131" y="602427"/>
                    </a:cubicBezTo>
                    <a:lnTo>
                      <a:pt x="884533" y="548838"/>
                    </a:lnTo>
                    <a:close/>
                    <a:moveTo>
                      <a:pt x="187697" y="548838"/>
                    </a:moveTo>
                    <a:lnTo>
                      <a:pt x="193099" y="602427"/>
                    </a:lnTo>
                    <a:cubicBezTo>
                      <a:pt x="221667" y="742032"/>
                      <a:pt x="333319" y="851371"/>
                      <a:pt x="474136" y="876524"/>
                    </a:cubicBezTo>
                    <a:lnTo>
                      <a:pt x="509616" y="879655"/>
                    </a:lnTo>
                    <a:lnTo>
                      <a:pt x="509616" y="701453"/>
                    </a:lnTo>
                    <a:lnTo>
                      <a:pt x="469676" y="693389"/>
                    </a:lnTo>
                    <a:cubicBezTo>
                      <a:pt x="428834" y="676115"/>
                      <a:pt x="396115" y="643396"/>
                      <a:pt x="378841" y="602554"/>
                    </a:cubicBezTo>
                    <a:lnTo>
                      <a:pt x="367996" y="548838"/>
                    </a:lnTo>
                    <a:close/>
                    <a:moveTo>
                      <a:pt x="536115" y="450771"/>
                    </a:moveTo>
                    <a:cubicBezTo>
                      <a:pt x="488981" y="450771"/>
                      <a:pt x="450771" y="488981"/>
                      <a:pt x="450771" y="536115"/>
                    </a:cubicBezTo>
                    <a:cubicBezTo>
                      <a:pt x="450771" y="583249"/>
                      <a:pt x="488981" y="621459"/>
                      <a:pt x="536115" y="621459"/>
                    </a:cubicBezTo>
                    <a:cubicBezTo>
                      <a:pt x="583249" y="621459"/>
                      <a:pt x="621459" y="583249"/>
                      <a:pt x="621459" y="536115"/>
                    </a:cubicBezTo>
                    <a:cubicBezTo>
                      <a:pt x="621459" y="488981"/>
                      <a:pt x="583249" y="450771"/>
                      <a:pt x="536115" y="450771"/>
                    </a:cubicBezTo>
                    <a:close/>
                    <a:moveTo>
                      <a:pt x="568998" y="185050"/>
                    </a:moveTo>
                    <a:lnTo>
                      <a:pt x="568998" y="372066"/>
                    </a:lnTo>
                    <a:lnTo>
                      <a:pt x="602554" y="378841"/>
                    </a:lnTo>
                    <a:cubicBezTo>
                      <a:pt x="643396" y="396115"/>
                      <a:pt x="676115" y="428834"/>
                      <a:pt x="693389" y="469676"/>
                    </a:cubicBezTo>
                    <a:lnTo>
                      <a:pt x="697383" y="489456"/>
                    </a:lnTo>
                    <a:lnTo>
                      <a:pt x="882502" y="489456"/>
                    </a:lnTo>
                    <a:lnTo>
                      <a:pt x="880775" y="469885"/>
                    </a:lnTo>
                    <a:cubicBezTo>
                      <a:pt x="855622" y="329068"/>
                      <a:pt x="746282" y="217416"/>
                      <a:pt x="606678" y="188848"/>
                    </a:cubicBezTo>
                    <a:close/>
                    <a:moveTo>
                      <a:pt x="509616" y="184073"/>
                    </a:moveTo>
                    <a:lnTo>
                      <a:pt x="474136" y="187204"/>
                    </a:lnTo>
                    <a:cubicBezTo>
                      <a:pt x="333319" y="212357"/>
                      <a:pt x="221667" y="321696"/>
                      <a:pt x="193099" y="461301"/>
                    </a:cubicBezTo>
                    <a:lnTo>
                      <a:pt x="190261" y="489456"/>
                    </a:lnTo>
                    <a:lnTo>
                      <a:pt x="374847" y="489456"/>
                    </a:lnTo>
                    <a:lnTo>
                      <a:pt x="378841" y="469676"/>
                    </a:lnTo>
                    <a:cubicBezTo>
                      <a:pt x="396115" y="428834"/>
                      <a:pt x="428834" y="396115"/>
                      <a:pt x="469676" y="378841"/>
                    </a:cubicBezTo>
                    <a:lnTo>
                      <a:pt x="509616" y="370777"/>
                    </a:lnTo>
                    <a:close/>
                    <a:moveTo>
                      <a:pt x="536115" y="0"/>
                    </a:moveTo>
                    <a:lnTo>
                      <a:pt x="560453" y="2453"/>
                    </a:lnTo>
                    <a:lnTo>
                      <a:pt x="594600" y="91894"/>
                    </a:lnTo>
                    <a:lnTo>
                      <a:pt x="651562" y="13189"/>
                    </a:lnTo>
                    <a:lnTo>
                      <a:pt x="697807" y="27545"/>
                    </a:lnTo>
                    <a:lnTo>
                      <a:pt x="707577" y="122165"/>
                    </a:lnTo>
                    <a:lnTo>
                      <a:pt x="781521" y="62065"/>
                    </a:lnTo>
                    <a:lnTo>
                      <a:pt x="824168" y="85213"/>
                    </a:lnTo>
                    <a:lnTo>
                      <a:pt x="808874" y="180650"/>
                    </a:lnTo>
                    <a:lnTo>
                      <a:pt x="896385" y="141496"/>
                    </a:lnTo>
                    <a:lnTo>
                      <a:pt x="915206" y="157025"/>
                    </a:lnTo>
                    <a:lnTo>
                      <a:pt x="930734" y="175845"/>
                    </a:lnTo>
                    <a:lnTo>
                      <a:pt x="891580" y="263356"/>
                    </a:lnTo>
                    <a:lnTo>
                      <a:pt x="987017" y="248062"/>
                    </a:lnTo>
                    <a:lnTo>
                      <a:pt x="1010166" y="290710"/>
                    </a:lnTo>
                    <a:lnTo>
                      <a:pt x="950065" y="364653"/>
                    </a:lnTo>
                    <a:lnTo>
                      <a:pt x="1044685" y="374423"/>
                    </a:lnTo>
                    <a:lnTo>
                      <a:pt x="1059041" y="420668"/>
                    </a:lnTo>
                    <a:lnTo>
                      <a:pt x="980336" y="477630"/>
                    </a:lnTo>
                    <a:lnTo>
                      <a:pt x="1069777" y="511777"/>
                    </a:lnTo>
                    <a:lnTo>
                      <a:pt x="1072230" y="536115"/>
                    </a:lnTo>
                    <a:lnTo>
                      <a:pt x="1069777" y="560453"/>
                    </a:lnTo>
                    <a:lnTo>
                      <a:pt x="980336" y="594600"/>
                    </a:lnTo>
                    <a:lnTo>
                      <a:pt x="1059041" y="651562"/>
                    </a:lnTo>
                    <a:lnTo>
                      <a:pt x="1044685" y="697807"/>
                    </a:lnTo>
                    <a:lnTo>
                      <a:pt x="950065" y="707577"/>
                    </a:lnTo>
                    <a:lnTo>
                      <a:pt x="1010166" y="781521"/>
                    </a:lnTo>
                    <a:lnTo>
                      <a:pt x="987017" y="824168"/>
                    </a:lnTo>
                    <a:lnTo>
                      <a:pt x="891580" y="808874"/>
                    </a:lnTo>
                    <a:lnTo>
                      <a:pt x="930734" y="896385"/>
                    </a:lnTo>
                    <a:lnTo>
                      <a:pt x="915206" y="915206"/>
                    </a:lnTo>
                    <a:lnTo>
                      <a:pt x="896385" y="930734"/>
                    </a:lnTo>
                    <a:lnTo>
                      <a:pt x="808874" y="891580"/>
                    </a:lnTo>
                    <a:lnTo>
                      <a:pt x="824168" y="987017"/>
                    </a:lnTo>
                    <a:lnTo>
                      <a:pt x="781520" y="1010166"/>
                    </a:lnTo>
                    <a:lnTo>
                      <a:pt x="707577" y="950065"/>
                    </a:lnTo>
                    <a:lnTo>
                      <a:pt x="697807" y="1044685"/>
                    </a:lnTo>
                    <a:lnTo>
                      <a:pt x="651562" y="1059041"/>
                    </a:lnTo>
                    <a:lnTo>
                      <a:pt x="594600" y="980336"/>
                    </a:lnTo>
                    <a:lnTo>
                      <a:pt x="560453" y="1069777"/>
                    </a:lnTo>
                    <a:lnTo>
                      <a:pt x="536115" y="1072230"/>
                    </a:lnTo>
                    <a:lnTo>
                      <a:pt x="511777" y="1069777"/>
                    </a:lnTo>
                    <a:lnTo>
                      <a:pt x="477630" y="980336"/>
                    </a:lnTo>
                    <a:lnTo>
                      <a:pt x="420668" y="1059041"/>
                    </a:lnTo>
                    <a:lnTo>
                      <a:pt x="374423" y="1044685"/>
                    </a:lnTo>
                    <a:lnTo>
                      <a:pt x="364653" y="950065"/>
                    </a:lnTo>
                    <a:lnTo>
                      <a:pt x="290710" y="1010166"/>
                    </a:lnTo>
                    <a:lnTo>
                      <a:pt x="248062" y="987017"/>
                    </a:lnTo>
                    <a:lnTo>
                      <a:pt x="263356" y="891580"/>
                    </a:lnTo>
                    <a:lnTo>
                      <a:pt x="175845" y="930734"/>
                    </a:lnTo>
                    <a:lnTo>
                      <a:pt x="157025" y="915206"/>
                    </a:lnTo>
                    <a:lnTo>
                      <a:pt x="141496" y="896385"/>
                    </a:lnTo>
                    <a:lnTo>
                      <a:pt x="180650" y="808874"/>
                    </a:lnTo>
                    <a:lnTo>
                      <a:pt x="85213" y="824168"/>
                    </a:lnTo>
                    <a:lnTo>
                      <a:pt x="62065" y="781521"/>
                    </a:lnTo>
                    <a:lnTo>
                      <a:pt x="122165" y="707577"/>
                    </a:lnTo>
                    <a:lnTo>
                      <a:pt x="27545" y="697807"/>
                    </a:lnTo>
                    <a:lnTo>
                      <a:pt x="13189" y="651562"/>
                    </a:lnTo>
                    <a:lnTo>
                      <a:pt x="91894" y="594600"/>
                    </a:lnTo>
                    <a:lnTo>
                      <a:pt x="2453" y="560453"/>
                    </a:lnTo>
                    <a:lnTo>
                      <a:pt x="0" y="536115"/>
                    </a:lnTo>
                    <a:lnTo>
                      <a:pt x="2453" y="511777"/>
                    </a:lnTo>
                    <a:lnTo>
                      <a:pt x="91894" y="477630"/>
                    </a:lnTo>
                    <a:lnTo>
                      <a:pt x="13189" y="420668"/>
                    </a:lnTo>
                    <a:lnTo>
                      <a:pt x="27545" y="374423"/>
                    </a:lnTo>
                    <a:lnTo>
                      <a:pt x="122165" y="364653"/>
                    </a:lnTo>
                    <a:lnTo>
                      <a:pt x="62065" y="290710"/>
                    </a:lnTo>
                    <a:lnTo>
                      <a:pt x="85213" y="248062"/>
                    </a:lnTo>
                    <a:lnTo>
                      <a:pt x="180650" y="263356"/>
                    </a:lnTo>
                    <a:lnTo>
                      <a:pt x="141496" y="175845"/>
                    </a:lnTo>
                    <a:lnTo>
                      <a:pt x="157025" y="157025"/>
                    </a:lnTo>
                    <a:lnTo>
                      <a:pt x="175845" y="141496"/>
                    </a:lnTo>
                    <a:lnTo>
                      <a:pt x="263356" y="180650"/>
                    </a:lnTo>
                    <a:lnTo>
                      <a:pt x="248062" y="85213"/>
                    </a:lnTo>
                    <a:lnTo>
                      <a:pt x="290710" y="62065"/>
                    </a:lnTo>
                    <a:lnTo>
                      <a:pt x="364653" y="122165"/>
                    </a:lnTo>
                    <a:lnTo>
                      <a:pt x="374423" y="27545"/>
                    </a:lnTo>
                    <a:lnTo>
                      <a:pt x="420668" y="13189"/>
                    </a:lnTo>
                    <a:lnTo>
                      <a:pt x="477630" y="91894"/>
                    </a:lnTo>
                    <a:lnTo>
                      <a:pt x="511777" y="2453"/>
                    </a:lnTo>
                    <a:close/>
                  </a:path>
                </a:pathLst>
              </a:custGeom>
              <a:solidFill>
                <a:srgbClr val="014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2700000">
                <a:off x="5687624" y="1660895"/>
                <a:ext cx="113810" cy="113810"/>
              </a:xfrm>
              <a:custGeom>
                <a:avLst/>
                <a:gdLst>
                  <a:gd name="connsiteX0" fmla="*/ 704234 w 1072230"/>
                  <a:gd name="connsiteY0" fmla="*/ 548838 h 1072230"/>
                  <a:gd name="connsiteX1" fmla="*/ 693389 w 1072230"/>
                  <a:gd name="connsiteY1" fmla="*/ 602554 h 1072230"/>
                  <a:gd name="connsiteX2" fmla="*/ 602554 w 1072230"/>
                  <a:gd name="connsiteY2" fmla="*/ 693389 h 1072230"/>
                  <a:gd name="connsiteX3" fmla="*/ 568998 w 1072230"/>
                  <a:gd name="connsiteY3" fmla="*/ 700164 h 1072230"/>
                  <a:gd name="connsiteX4" fmla="*/ 568998 w 1072230"/>
                  <a:gd name="connsiteY4" fmla="*/ 879092 h 1072230"/>
                  <a:gd name="connsiteX5" fmla="*/ 598094 w 1072230"/>
                  <a:gd name="connsiteY5" fmla="*/ 876524 h 1072230"/>
                  <a:gd name="connsiteX6" fmla="*/ 879131 w 1072230"/>
                  <a:gd name="connsiteY6" fmla="*/ 602427 h 1072230"/>
                  <a:gd name="connsiteX7" fmla="*/ 884533 w 1072230"/>
                  <a:gd name="connsiteY7" fmla="*/ 548838 h 1072230"/>
                  <a:gd name="connsiteX8" fmla="*/ 187697 w 1072230"/>
                  <a:gd name="connsiteY8" fmla="*/ 548838 h 1072230"/>
                  <a:gd name="connsiteX9" fmla="*/ 193099 w 1072230"/>
                  <a:gd name="connsiteY9" fmla="*/ 602427 h 1072230"/>
                  <a:gd name="connsiteX10" fmla="*/ 474136 w 1072230"/>
                  <a:gd name="connsiteY10" fmla="*/ 876524 h 1072230"/>
                  <a:gd name="connsiteX11" fmla="*/ 509616 w 1072230"/>
                  <a:gd name="connsiteY11" fmla="*/ 879655 h 1072230"/>
                  <a:gd name="connsiteX12" fmla="*/ 509616 w 1072230"/>
                  <a:gd name="connsiteY12" fmla="*/ 701453 h 1072230"/>
                  <a:gd name="connsiteX13" fmla="*/ 469676 w 1072230"/>
                  <a:gd name="connsiteY13" fmla="*/ 693389 h 1072230"/>
                  <a:gd name="connsiteX14" fmla="*/ 378841 w 1072230"/>
                  <a:gd name="connsiteY14" fmla="*/ 602554 h 1072230"/>
                  <a:gd name="connsiteX15" fmla="*/ 367996 w 1072230"/>
                  <a:gd name="connsiteY15" fmla="*/ 548838 h 1072230"/>
                  <a:gd name="connsiteX16" fmla="*/ 536115 w 1072230"/>
                  <a:gd name="connsiteY16" fmla="*/ 450771 h 1072230"/>
                  <a:gd name="connsiteX17" fmla="*/ 450771 w 1072230"/>
                  <a:gd name="connsiteY17" fmla="*/ 536115 h 1072230"/>
                  <a:gd name="connsiteX18" fmla="*/ 536115 w 1072230"/>
                  <a:gd name="connsiteY18" fmla="*/ 621459 h 1072230"/>
                  <a:gd name="connsiteX19" fmla="*/ 621459 w 1072230"/>
                  <a:gd name="connsiteY19" fmla="*/ 536115 h 1072230"/>
                  <a:gd name="connsiteX20" fmla="*/ 536115 w 1072230"/>
                  <a:gd name="connsiteY20" fmla="*/ 450771 h 1072230"/>
                  <a:gd name="connsiteX21" fmla="*/ 568998 w 1072230"/>
                  <a:gd name="connsiteY21" fmla="*/ 185050 h 1072230"/>
                  <a:gd name="connsiteX22" fmla="*/ 568998 w 1072230"/>
                  <a:gd name="connsiteY22" fmla="*/ 372066 h 1072230"/>
                  <a:gd name="connsiteX23" fmla="*/ 602554 w 1072230"/>
                  <a:gd name="connsiteY23" fmla="*/ 378841 h 1072230"/>
                  <a:gd name="connsiteX24" fmla="*/ 693389 w 1072230"/>
                  <a:gd name="connsiteY24" fmla="*/ 469676 h 1072230"/>
                  <a:gd name="connsiteX25" fmla="*/ 697383 w 1072230"/>
                  <a:gd name="connsiteY25" fmla="*/ 489456 h 1072230"/>
                  <a:gd name="connsiteX26" fmla="*/ 882502 w 1072230"/>
                  <a:gd name="connsiteY26" fmla="*/ 489456 h 1072230"/>
                  <a:gd name="connsiteX27" fmla="*/ 880775 w 1072230"/>
                  <a:gd name="connsiteY27" fmla="*/ 469885 h 1072230"/>
                  <a:gd name="connsiteX28" fmla="*/ 606678 w 1072230"/>
                  <a:gd name="connsiteY28" fmla="*/ 188848 h 1072230"/>
                  <a:gd name="connsiteX29" fmla="*/ 509616 w 1072230"/>
                  <a:gd name="connsiteY29" fmla="*/ 184073 h 1072230"/>
                  <a:gd name="connsiteX30" fmla="*/ 474136 w 1072230"/>
                  <a:gd name="connsiteY30" fmla="*/ 187204 h 1072230"/>
                  <a:gd name="connsiteX31" fmla="*/ 193099 w 1072230"/>
                  <a:gd name="connsiteY31" fmla="*/ 461301 h 1072230"/>
                  <a:gd name="connsiteX32" fmla="*/ 190261 w 1072230"/>
                  <a:gd name="connsiteY32" fmla="*/ 489456 h 1072230"/>
                  <a:gd name="connsiteX33" fmla="*/ 374847 w 1072230"/>
                  <a:gd name="connsiteY33" fmla="*/ 489456 h 1072230"/>
                  <a:gd name="connsiteX34" fmla="*/ 378841 w 1072230"/>
                  <a:gd name="connsiteY34" fmla="*/ 469676 h 1072230"/>
                  <a:gd name="connsiteX35" fmla="*/ 469676 w 1072230"/>
                  <a:gd name="connsiteY35" fmla="*/ 378841 h 1072230"/>
                  <a:gd name="connsiteX36" fmla="*/ 509616 w 1072230"/>
                  <a:gd name="connsiteY36" fmla="*/ 370777 h 1072230"/>
                  <a:gd name="connsiteX37" fmla="*/ 536115 w 1072230"/>
                  <a:gd name="connsiteY37" fmla="*/ 0 h 1072230"/>
                  <a:gd name="connsiteX38" fmla="*/ 560453 w 1072230"/>
                  <a:gd name="connsiteY38" fmla="*/ 2453 h 1072230"/>
                  <a:gd name="connsiteX39" fmla="*/ 594600 w 1072230"/>
                  <a:gd name="connsiteY39" fmla="*/ 91894 h 1072230"/>
                  <a:gd name="connsiteX40" fmla="*/ 651562 w 1072230"/>
                  <a:gd name="connsiteY40" fmla="*/ 13189 h 1072230"/>
                  <a:gd name="connsiteX41" fmla="*/ 697807 w 1072230"/>
                  <a:gd name="connsiteY41" fmla="*/ 27545 h 1072230"/>
                  <a:gd name="connsiteX42" fmla="*/ 707577 w 1072230"/>
                  <a:gd name="connsiteY42" fmla="*/ 122165 h 1072230"/>
                  <a:gd name="connsiteX43" fmla="*/ 781521 w 1072230"/>
                  <a:gd name="connsiteY43" fmla="*/ 62065 h 1072230"/>
                  <a:gd name="connsiteX44" fmla="*/ 824168 w 1072230"/>
                  <a:gd name="connsiteY44" fmla="*/ 85213 h 1072230"/>
                  <a:gd name="connsiteX45" fmla="*/ 808874 w 1072230"/>
                  <a:gd name="connsiteY45" fmla="*/ 180650 h 1072230"/>
                  <a:gd name="connsiteX46" fmla="*/ 896385 w 1072230"/>
                  <a:gd name="connsiteY46" fmla="*/ 141496 h 1072230"/>
                  <a:gd name="connsiteX47" fmla="*/ 915206 w 1072230"/>
                  <a:gd name="connsiteY47" fmla="*/ 157025 h 1072230"/>
                  <a:gd name="connsiteX48" fmla="*/ 930734 w 1072230"/>
                  <a:gd name="connsiteY48" fmla="*/ 175845 h 1072230"/>
                  <a:gd name="connsiteX49" fmla="*/ 891580 w 1072230"/>
                  <a:gd name="connsiteY49" fmla="*/ 263356 h 1072230"/>
                  <a:gd name="connsiteX50" fmla="*/ 987017 w 1072230"/>
                  <a:gd name="connsiteY50" fmla="*/ 248062 h 1072230"/>
                  <a:gd name="connsiteX51" fmla="*/ 1010166 w 1072230"/>
                  <a:gd name="connsiteY51" fmla="*/ 290710 h 1072230"/>
                  <a:gd name="connsiteX52" fmla="*/ 950065 w 1072230"/>
                  <a:gd name="connsiteY52" fmla="*/ 364653 h 1072230"/>
                  <a:gd name="connsiteX53" fmla="*/ 1044685 w 1072230"/>
                  <a:gd name="connsiteY53" fmla="*/ 374423 h 1072230"/>
                  <a:gd name="connsiteX54" fmla="*/ 1059041 w 1072230"/>
                  <a:gd name="connsiteY54" fmla="*/ 420668 h 1072230"/>
                  <a:gd name="connsiteX55" fmla="*/ 980336 w 1072230"/>
                  <a:gd name="connsiteY55" fmla="*/ 477630 h 1072230"/>
                  <a:gd name="connsiteX56" fmla="*/ 1069777 w 1072230"/>
                  <a:gd name="connsiteY56" fmla="*/ 511777 h 1072230"/>
                  <a:gd name="connsiteX57" fmla="*/ 1072230 w 1072230"/>
                  <a:gd name="connsiteY57" fmla="*/ 536115 h 1072230"/>
                  <a:gd name="connsiteX58" fmla="*/ 1069777 w 1072230"/>
                  <a:gd name="connsiteY58" fmla="*/ 560453 h 1072230"/>
                  <a:gd name="connsiteX59" fmla="*/ 980336 w 1072230"/>
                  <a:gd name="connsiteY59" fmla="*/ 594600 h 1072230"/>
                  <a:gd name="connsiteX60" fmla="*/ 1059041 w 1072230"/>
                  <a:gd name="connsiteY60" fmla="*/ 651562 h 1072230"/>
                  <a:gd name="connsiteX61" fmla="*/ 1044685 w 1072230"/>
                  <a:gd name="connsiteY61" fmla="*/ 697807 h 1072230"/>
                  <a:gd name="connsiteX62" fmla="*/ 950065 w 1072230"/>
                  <a:gd name="connsiteY62" fmla="*/ 707577 h 1072230"/>
                  <a:gd name="connsiteX63" fmla="*/ 1010166 w 1072230"/>
                  <a:gd name="connsiteY63" fmla="*/ 781521 h 1072230"/>
                  <a:gd name="connsiteX64" fmla="*/ 987017 w 1072230"/>
                  <a:gd name="connsiteY64" fmla="*/ 824168 h 1072230"/>
                  <a:gd name="connsiteX65" fmla="*/ 891580 w 1072230"/>
                  <a:gd name="connsiteY65" fmla="*/ 808874 h 1072230"/>
                  <a:gd name="connsiteX66" fmla="*/ 930734 w 1072230"/>
                  <a:gd name="connsiteY66" fmla="*/ 896385 h 1072230"/>
                  <a:gd name="connsiteX67" fmla="*/ 915206 w 1072230"/>
                  <a:gd name="connsiteY67" fmla="*/ 915206 h 1072230"/>
                  <a:gd name="connsiteX68" fmla="*/ 896385 w 1072230"/>
                  <a:gd name="connsiteY68" fmla="*/ 930734 h 1072230"/>
                  <a:gd name="connsiteX69" fmla="*/ 808874 w 1072230"/>
                  <a:gd name="connsiteY69" fmla="*/ 891580 h 1072230"/>
                  <a:gd name="connsiteX70" fmla="*/ 824168 w 1072230"/>
                  <a:gd name="connsiteY70" fmla="*/ 987017 h 1072230"/>
                  <a:gd name="connsiteX71" fmla="*/ 781520 w 1072230"/>
                  <a:gd name="connsiteY71" fmla="*/ 1010166 h 1072230"/>
                  <a:gd name="connsiteX72" fmla="*/ 707577 w 1072230"/>
                  <a:gd name="connsiteY72" fmla="*/ 950065 h 1072230"/>
                  <a:gd name="connsiteX73" fmla="*/ 697807 w 1072230"/>
                  <a:gd name="connsiteY73" fmla="*/ 1044685 h 1072230"/>
                  <a:gd name="connsiteX74" fmla="*/ 651562 w 1072230"/>
                  <a:gd name="connsiteY74" fmla="*/ 1059041 h 1072230"/>
                  <a:gd name="connsiteX75" fmla="*/ 594600 w 1072230"/>
                  <a:gd name="connsiteY75" fmla="*/ 980336 h 1072230"/>
                  <a:gd name="connsiteX76" fmla="*/ 560453 w 1072230"/>
                  <a:gd name="connsiteY76" fmla="*/ 1069777 h 1072230"/>
                  <a:gd name="connsiteX77" fmla="*/ 536115 w 1072230"/>
                  <a:gd name="connsiteY77" fmla="*/ 1072230 h 1072230"/>
                  <a:gd name="connsiteX78" fmla="*/ 511777 w 1072230"/>
                  <a:gd name="connsiteY78" fmla="*/ 1069777 h 1072230"/>
                  <a:gd name="connsiteX79" fmla="*/ 477630 w 1072230"/>
                  <a:gd name="connsiteY79" fmla="*/ 980336 h 1072230"/>
                  <a:gd name="connsiteX80" fmla="*/ 420668 w 1072230"/>
                  <a:gd name="connsiteY80" fmla="*/ 1059041 h 1072230"/>
                  <a:gd name="connsiteX81" fmla="*/ 374423 w 1072230"/>
                  <a:gd name="connsiteY81" fmla="*/ 1044685 h 1072230"/>
                  <a:gd name="connsiteX82" fmla="*/ 364653 w 1072230"/>
                  <a:gd name="connsiteY82" fmla="*/ 950065 h 1072230"/>
                  <a:gd name="connsiteX83" fmla="*/ 290710 w 1072230"/>
                  <a:gd name="connsiteY83" fmla="*/ 1010166 h 1072230"/>
                  <a:gd name="connsiteX84" fmla="*/ 248062 w 1072230"/>
                  <a:gd name="connsiteY84" fmla="*/ 987017 h 1072230"/>
                  <a:gd name="connsiteX85" fmla="*/ 263356 w 1072230"/>
                  <a:gd name="connsiteY85" fmla="*/ 891580 h 1072230"/>
                  <a:gd name="connsiteX86" fmla="*/ 175845 w 1072230"/>
                  <a:gd name="connsiteY86" fmla="*/ 930734 h 1072230"/>
                  <a:gd name="connsiteX87" fmla="*/ 157025 w 1072230"/>
                  <a:gd name="connsiteY87" fmla="*/ 915206 h 1072230"/>
                  <a:gd name="connsiteX88" fmla="*/ 141496 w 1072230"/>
                  <a:gd name="connsiteY88" fmla="*/ 896385 h 1072230"/>
                  <a:gd name="connsiteX89" fmla="*/ 180650 w 1072230"/>
                  <a:gd name="connsiteY89" fmla="*/ 808874 h 1072230"/>
                  <a:gd name="connsiteX90" fmla="*/ 85213 w 1072230"/>
                  <a:gd name="connsiteY90" fmla="*/ 824168 h 1072230"/>
                  <a:gd name="connsiteX91" fmla="*/ 62065 w 1072230"/>
                  <a:gd name="connsiteY91" fmla="*/ 781521 h 1072230"/>
                  <a:gd name="connsiteX92" fmla="*/ 122165 w 1072230"/>
                  <a:gd name="connsiteY92" fmla="*/ 707577 h 1072230"/>
                  <a:gd name="connsiteX93" fmla="*/ 27545 w 1072230"/>
                  <a:gd name="connsiteY93" fmla="*/ 697807 h 1072230"/>
                  <a:gd name="connsiteX94" fmla="*/ 13189 w 1072230"/>
                  <a:gd name="connsiteY94" fmla="*/ 651562 h 1072230"/>
                  <a:gd name="connsiteX95" fmla="*/ 91894 w 1072230"/>
                  <a:gd name="connsiteY95" fmla="*/ 594600 h 1072230"/>
                  <a:gd name="connsiteX96" fmla="*/ 2453 w 1072230"/>
                  <a:gd name="connsiteY96" fmla="*/ 560453 h 1072230"/>
                  <a:gd name="connsiteX97" fmla="*/ 0 w 1072230"/>
                  <a:gd name="connsiteY97" fmla="*/ 536115 h 1072230"/>
                  <a:gd name="connsiteX98" fmla="*/ 2453 w 1072230"/>
                  <a:gd name="connsiteY98" fmla="*/ 511777 h 1072230"/>
                  <a:gd name="connsiteX99" fmla="*/ 91894 w 1072230"/>
                  <a:gd name="connsiteY99" fmla="*/ 477630 h 1072230"/>
                  <a:gd name="connsiteX100" fmla="*/ 13189 w 1072230"/>
                  <a:gd name="connsiteY100" fmla="*/ 420668 h 1072230"/>
                  <a:gd name="connsiteX101" fmla="*/ 27545 w 1072230"/>
                  <a:gd name="connsiteY101" fmla="*/ 374423 h 1072230"/>
                  <a:gd name="connsiteX102" fmla="*/ 122165 w 1072230"/>
                  <a:gd name="connsiteY102" fmla="*/ 364653 h 1072230"/>
                  <a:gd name="connsiteX103" fmla="*/ 62065 w 1072230"/>
                  <a:gd name="connsiteY103" fmla="*/ 290710 h 1072230"/>
                  <a:gd name="connsiteX104" fmla="*/ 85213 w 1072230"/>
                  <a:gd name="connsiteY104" fmla="*/ 248062 h 1072230"/>
                  <a:gd name="connsiteX105" fmla="*/ 180650 w 1072230"/>
                  <a:gd name="connsiteY105" fmla="*/ 263356 h 1072230"/>
                  <a:gd name="connsiteX106" fmla="*/ 141496 w 1072230"/>
                  <a:gd name="connsiteY106" fmla="*/ 175845 h 1072230"/>
                  <a:gd name="connsiteX107" fmla="*/ 157025 w 1072230"/>
                  <a:gd name="connsiteY107" fmla="*/ 157025 h 1072230"/>
                  <a:gd name="connsiteX108" fmla="*/ 175845 w 1072230"/>
                  <a:gd name="connsiteY108" fmla="*/ 141496 h 1072230"/>
                  <a:gd name="connsiteX109" fmla="*/ 263356 w 1072230"/>
                  <a:gd name="connsiteY109" fmla="*/ 180650 h 1072230"/>
                  <a:gd name="connsiteX110" fmla="*/ 248062 w 1072230"/>
                  <a:gd name="connsiteY110" fmla="*/ 85213 h 1072230"/>
                  <a:gd name="connsiteX111" fmla="*/ 290710 w 1072230"/>
                  <a:gd name="connsiteY111" fmla="*/ 62065 h 1072230"/>
                  <a:gd name="connsiteX112" fmla="*/ 364653 w 1072230"/>
                  <a:gd name="connsiteY112" fmla="*/ 122165 h 1072230"/>
                  <a:gd name="connsiteX113" fmla="*/ 374423 w 1072230"/>
                  <a:gd name="connsiteY113" fmla="*/ 27545 h 1072230"/>
                  <a:gd name="connsiteX114" fmla="*/ 420668 w 1072230"/>
                  <a:gd name="connsiteY114" fmla="*/ 13189 h 1072230"/>
                  <a:gd name="connsiteX115" fmla="*/ 477630 w 1072230"/>
                  <a:gd name="connsiteY115" fmla="*/ 91894 h 1072230"/>
                  <a:gd name="connsiteX116" fmla="*/ 511777 w 1072230"/>
                  <a:gd name="connsiteY116" fmla="*/ 2453 h 10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1072230" h="1072230">
                    <a:moveTo>
                      <a:pt x="704234" y="548838"/>
                    </a:moveTo>
                    <a:lnTo>
                      <a:pt x="693389" y="602554"/>
                    </a:lnTo>
                    <a:cubicBezTo>
                      <a:pt x="676115" y="643396"/>
                      <a:pt x="643396" y="676115"/>
                      <a:pt x="602554" y="693389"/>
                    </a:cubicBezTo>
                    <a:lnTo>
                      <a:pt x="568998" y="700164"/>
                    </a:lnTo>
                    <a:lnTo>
                      <a:pt x="568998" y="879092"/>
                    </a:lnTo>
                    <a:lnTo>
                      <a:pt x="598094" y="876524"/>
                    </a:lnTo>
                    <a:cubicBezTo>
                      <a:pt x="738911" y="851371"/>
                      <a:pt x="850563" y="742032"/>
                      <a:pt x="879131" y="602427"/>
                    </a:cubicBezTo>
                    <a:lnTo>
                      <a:pt x="884533" y="548838"/>
                    </a:lnTo>
                    <a:close/>
                    <a:moveTo>
                      <a:pt x="187697" y="548838"/>
                    </a:moveTo>
                    <a:lnTo>
                      <a:pt x="193099" y="602427"/>
                    </a:lnTo>
                    <a:cubicBezTo>
                      <a:pt x="221667" y="742032"/>
                      <a:pt x="333319" y="851371"/>
                      <a:pt x="474136" y="876524"/>
                    </a:cubicBezTo>
                    <a:lnTo>
                      <a:pt x="509616" y="879655"/>
                    </a:lnTo>
                    <a:lnTo>
                      <a:pt x="509616" y="701453"/>
                    </a:lnTo>
                    <a:lnTo>
                      <a:pt x="469676" y="693389"/>
                    </a:lnTo>
                    <a:cubicBezTo>
                      <a:pt x="428834" y="676115"/>
                      <a:pt x="396115" y="643396"/>
                      <a:pt x="378841" y="602554"/>
                    </a:cubicBezTo>
                    <a:lnTo>
                      <a:pt x="367996" y="548838"/>
                    </a:lnTo>
                    <a:close/>
                    <a:moveTo>
                      <a:pt x="536115" y="450771"/>
                    </a:moveTo>
                    <a:cubicBezTo>
                      <a:pt x="488981" y="450771"/>
                      <a:pt x="450771" y="488981"/>
                      <a:pt x="450771" y="536115"/>
                    </a:cubicBezTo>
                    <a:cubicBezTo>
                      <a:pt x="450771" y="583249"/>
                      <a:pt x="488981" y="621459"/>
                      <a:pt x="536115" y="621459"/>
                    </a:cubicBezTo>
                    <a:cubicBezTo>
                      <a:pt x="583249" y="621459"/>
                      <a:pt x="621459" y="583249"/>
                      <a:pt x="621459" y="536115"/>
                    </a:cubicBezTo>
                    <a:cubicBezTo>
                      <a:pt x="621459" y="488981"/>
                      <a:pt x="583249" y="450771"/>
                      <a:pt x="536115" y="450771"/>
                    </a:cubicBezTo>
                    <a:close/>
                    <a:moveTo>
                      <a:pt x="568998" y="185050"/>
                    </a:moveTo>
                    <a:lnTo>
                      <a:pt x="568998" y="372066"/>
                    </a:lnTo>
                    <a:lnTo>
                      <a:pt x="602554" y="378841"/>
                    </a:lnTo>
                    <a:cubicBezTo>
                      <a:pt x="643396" y="396115"/>
                      <a:pt x="676115" y="428834"/>
                      <a:pt x="693389" y="469676"/>
                    </a:cubicBezTo>
                    <a:lnTo>
                      <a:pt x="697383" y="489456"/>
                    </a:lnTo>
                    <a:lnTo>
                      <a:pt x="882502" y="489456"/>
                    </a:lnTo>
                    <a:lnTo>
                      <a:pt x="880775" y="469885"/>
                    </a:lnTo>
                    <a:cubicBezTo>
                      <a:pt x="855622" y="329068"/>
                      <a:pt x="746282" y="217416"/>
                      <a:pt x="606678" y="188848"/>
                    </a:cubicBezTo>
                    <a:close/>
                    <a:moveTo>
                      <a:pt x="509616" y="184073"/>
                    </a:moveTo>
                    <a:lnTo>
                      <a:pt x="474136" y="187204"/>
                    </a:lnTo>
                    <a:cubicBezTo>
                      <a:pt x="333319" y="212357"/>
                      <a:pt x="221667" y="321696"/>
                      <a:pt x="193099" y="461301"/>
                    </a:cubicBezTo>
                    <a:lnTo>
                      <a:pt x="190261" y="489456"/>
                    </a:lnTo>
                    <a:lnTo>
                      <a:pt x="374847" y="489456"/>
                    </a:lnTo>
                    <a:lnTo>
                      <a:pt x="378841" y="469676"/>
                    </a:lnTo>
                    <a:cubicBezTo>
                      <a:pt x="396115" y="428834"/>
                      <a:pt x="428834" y="396115"/>
                      <a:pt x="469676" y="378841"/>
                    </a:cubicBezTo>
                    <a:lnTo>
                      <a:pt x="509616" y="370777"/>
                    </a:lnTo>
                    <a:close/>
                    <a:moveTo>
                      <a:pt x="536115" y="0"/>
                    </a:moveTo>
                    <a:lnTo>
                      <a:pt x="560453" y="2453"/>
                    </a:lnTo>
                    <a:lnTo>
                      <a:pt x="594600" y="91894"/>
                    </a:lnTo>
                    <a:lnTo>
                      <a:pt x="651562" y="13189"/>
                    </a:lnTo>
                    <a:lnTo>
                      <a:pt x="697807" y="27545"/>
                    </a:lnTo>
                    <a:lnTo>
                      <a:pt x="707577" y="122165"/>
                    </a:lnTo>
                    <a:lnTo>
                      <a:pt x="781521" y="62065"/>
                    </a:lnTo>
                    <a:lnTo>
                      <a:pt x="824168" y="85213"/>
                    </a:lnTo>
                    <a:lnTo>
                      <a:pt x="808874" y="180650"/>
                    </a:lnTo>
                    <a:lnTo>
                      <a:pt x="896385" y="141496"/>
                    </a:lnTo>
                    <a:lnTo>
                      <a:pt x="915206" y="157025"/>
                    </a:lnTo>
                    <a:lnTo>
                      <a:pt x="930734" y="175845"/>
                    </a:lnTo>
                    <a:lnTo>
                      <a:pt x="891580" y="263356"/>
                    </a:lnTo>
                    <a:lnTo>
                      <a:pt x="987017" y="248062"/>
                    </a:lnTo>
                    <a:lnTo>
                      <a:pt x="1010166" y="290710"/>
                    </a:lnTo>
                    <a:lnTo>
                      <a:pt x="950065" y="364653"/>
                    </a:lnTo>
                    <a:lnTo>
                      <a:pt x="1044685" y="374423"/>
                    </a:lnTo>
                    <a:lnTo>
                      <a:pt x="1059041" y="420668"/>
                    </a:lnTo>
                    <a:lnTo>
                      <a:pt x="980336" y="477630"/>
                    </a:lnTo>
                    <a:lnTo>
                      <a:pt x="1069777" y="511777"/>
                    </a:lnTo>
                    <a:lnTo>
                      <a:pt x="1072230" y="536115"/>
                    </a:lnTo>
                    <a:lnTo>
                      <a:pt x="1069777" y="560453"/>
                    </a:lnTo>
                    <a:lnTo>
                      <a:pt x="980336" y="594600"/>
                    </a:lnTo>
                    <a:lnTo>
                      <a:pt x="1059041" y="651562"/>
                    </a:lnTo>
                    <a:lnTo>
                      <a:pt x="1044685" y="697807"/>
                    </a:lnTo>
                    <a:lnTo>
                      <a:pt x="950065" y="707577"/>
                    </a:lnTo>
                    <a:lnTo>
                      <a:pt x="1010166" y="781521"/>
                    </a:lnTo>
                    <a:lnTo>
                      <a:pt x="987017" y="824168"/>
                    </a:lnTo>
                    <a:lnTo>
                      <a:pt x="891580" y="808874"/>
                    </a:lnTo>
                    <a:lnTo>
                      <a:pt x="930734" y="896385"/>
                    </a:lnTo>
                    <a:lnTo>
                      <a:pt x="915206" y="915206"/>
                    </a:lnTo>
                    <a:lnTo>
                      <a:pt x="896385" y="930734"/>
                    </a:lnTo>
                    <a:lnTo>
                      <a:pt x="808874" y="891580"/>
                    </a:lnTo>
                    <a:lnTo>
                      <a:pt x="824168" y="987017"/>
                    </a:lnTo>
                    <a:lnTo>
                      <a:pt x="781520" y="1010166"/>
                    </a:lnTo>
                    <a:lnTo>
                      <a:pt x="707577" y="950065"/>
                    </a:lnTo>
                    <a:lnTo>
                      <a:pt x="697807" y="1044685"/>
                    </a:lnTo>
                    <a:lnTo>
                      <a:pt x="651562" y="1059041"/>
                    </a:lnTo>
                    <a:lnTo>
                      <a:pt x="594600" y="980336"/>
                    </a:lnTo>
                    <a:lnTo>
                      <a:pt x="560453" y="1069777"/>
                    </a:lnTo>
                    <a:lnTo>
                      <a:pt x="536115" y="1072230"/>
                    </a:lnTo>
                    <a:lnTo>
                      <a:pt x="511777" y="1069777"/>
                    </a:lnTo>
                    <a:lnTo>
                      <a:pt x="477630" y="980336"/>
                    </a:lnTo>
                    <a:lnTo>
                      <a:pt x="420668" y="1059041"/>
                    </a:lnTo>
                    <a:lnTo>
                      <a:pt x="374423" y="1044685"/>
                    </a:lnTo>
                    <a:lnTo>
                      <a:pt x="364653" y="950065"/>
                    </a:lnTo>
                    <a:lnTo>
                      <a:pt x="290710" y="1010166"/>
                    </a:lnTo>
                    <a:lnTo>
                      <a:pt x="248062" y="987017"/>
                    </a:lnTo>
                    <a:lnTo>
                      <a:pt x="263356" y="891580"/>
                    </a:lnTo>
                    <a:lnTo>
                      <a:pt x="175845" y="930734"/>
                    </a:lnTo>
                    <a:lnTo>
                      <a:pt x="157025" y="915206"/>
                    </a:lnTo>
                    <a:lnTo>
                      <a:pt x="141496" y="896385"/>
                    </a:lnTo>
                    <a:lnTo>
                      <a:pt x="180650" y="808874"/>
                    </a:lnTo>
                    <a:lnTo>
                      <a:pt x="85213" y="824168"/>
                    </a:lnTo>
                    <a:lnTo>
                      <a:pt x="62065" y="781521"/>
                    </a:lnTo>
                    <a:lnTo>
                      <a:pt x="122165" y="707577"/>
                    </a:lnTo>
                    <a:lnTo>
                      <a:pt x="27545" y="697807"/>
                    </a:lnTo>
                    <a:lnTo>
                      <a:pt x="13189" y="651562"/>
                    </a:lnTo>
                    <a:lnTo>
                      <a:pt x="91894" y="594600"/>
                    </a:lnTo>
                    <a:lnTo>
                      <a:pt x="2453" y="560453"/>
                    </a:lnTo>
                    <a:lnTo>
                      <a:pt x="0" y="536115"/>
                    </a:lnTo>
                    <a:lnTo>
                      <a:pt x="2453" y="511777"/>
                    </a:lnTo>
                    <a:lnTo>
                      <a:pt x="91894" y="477630"/>
                    </a:lnTo>
                    <a:lnTo>
                      <a:pt x="13189" y="420668"/>
                    </a:lnTo>
                    <a:lnTo>
                      <a:pt x="27545" y="374423"/>
                    </a:lnTo>
                    <a:lnTo>
                      <a:pt x="122165" y="364653"/>
                    </a:lnTo>
                    <a:lnTo>
                      <a:pt x="62065" y="290710"/>
                    </a:lnTo>
                    <a:lnTo>
                      <a:pt x="85213" y="248062"/>
                    </a:lnTo>
                    <a:lnTo>
                      <a:pt x="180650" y="263356"/>
                    </a:lnTo>
                    <a:lnTo>
                      <a:pt x="141496" y="175845"/>
                    </a:lnTo>
                    <a:lnTo>
                      <a:pt x="157025" y="157025"/>
                    </a:lnTo>
                    <a:lnTo>
                      <a:pt x="175845" y="141496"/>
                    </a:lnTo>
                    <a:lnTo>
                      <a:pt x="263356" y="180650"/>
                    </a:lnTo>
                    <a:lnTo>
                      <a:pt x="248062" y="85213"/>
                    </a:lnTo>
                    <a:lnTo>
                      <a:pt x="290710" y="62065"/>
                    </a:lnTo>
                    <a:lnTo>
                      <a:pt x="364653" y="122165"/>
                    </a:lnTo>
                    <a:lnTo>
                      <a:pt x="374423" y="27545"/>
                    </a:lnTo>
                    <a:lnTo>
                      <a:pt x="420668" y="13189"/>
                    </a:lnTo>
                    <a:lnTo>
                      <a:pt x="477630" y="91894"/>
                    </a:lnTo>
                    <a:lnTo>
                      <a:pt x="511777" y="2453"/>
                    </a:lnTo>
                    <a:close/>
                  </a:path>
                </a:pathLst>
              </a:custGeom>
              <a:solidFill>
                <a:srgbClr val="0145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 rot="2700000">
                <a:off x="5749093" y="1601982"/>
                <a:ext cx="60720" cy="60720"/>
              </a:xfrm>
              <a:custGeom>
                <a:avLst/>
                <a:gdLst>
                  <a:gd name="connsiteX0" fmla="*/ 704234 w 1072230"/>
                  <a:gd name="connsiteY0" fmla="*/ 548838 h 1072230"/>
                  <a:gd name="connsiteX1" fmla="*/ 693389 w 1072230"/>
                  <a:gd name="connsiteY1" fmla="*/ 602554 h 1072230"/>
                  <a:gd name="connsiteX2" fmla="*/ 602554 w 1072230"/>
                  <a:gd name="connsiteY2" fmla="*/ 693389 h 1072230"/>
                  <a:gd name="connsiteX3" fmla="*/ 568998 w 1072230"/>
                  <a:gd name="connsiteY3" fmla="*/ 700164 h 1072230"/>
                  <a:gd name="connsiteX4" fmla="*/ 568998 w 1072230"/>
                  <a:gd name="connsiteY4" fmla="*/ 879092 h 1072230"/>
                  <a:gd name="connsiteX5" fmla="*/ 598094 w 1072230"/>
                  <a:gd name="connsiteY5" fmla="*/ 876524 h 1072230"/>
                  <a:gd name="connsiteX6" fmla="*/ 879131 w 1072230"/>
                  <a:gd name="connsiteY6" fmla="*/ 602427 h 1072230"/>
                  <a:gd name="connsiteX7" fmla="*/ 884533 w 1072230"/>
                  <a:gd name="connsiteY7" fmla="*/ 548838 h 1072230"/>
                  <a:gd name="connsiteX8" fmla="*/ 187697 w 1072230"/>
                  <a:gd name="connsiteY8" fmla="*/ 548838 h 1072230"/>
                  <a:gd name="connsiteX9" fmla="*/ 193099 w 1072230"/>
                  <a:gd name="connsiteY9" fmla="*/ 602427 h 1072230"/>
                  <a:gd name="connsiteX10" fmla="*/ 474136 w 1072230"/>
                  <a:gd name="connsiteY10" fmla="*/ 876524 h 1072230"/>
                  <a:gd name="connsiteX11" fmla="*/ 509616 w 1072230"/>
                  <a:gd name="connsiteY11" fmla="*/ 879655 h 1072230"/>
                  <a:gd name="connsiteX12" fmla="*/ 509616 w 1072230"/>
                  <a:gd name="connsiteY12" fmla="*/ 701453 h 1072230"/>
                  <a:gd name="connsiteX13" fmla="*/ 469676 w 1072230"/>
                  <a:gd name="connsiteY13" fmla="*/ 693389 h 1072230"/>
                  <a:gd name="connsiteX14" fmla="*/ 378841 w 1072230"/>
                  <a:gd name="connsiteY14" fmla="*/ 602554 h 1072230"/>
                  <a:gd name="connsiteX15" fmla="*/ 367996 w 1072230"/>
                  <a:gd name="connsiteY15" fmla="*/ 548838 h 1072230"/>
                  <a:gd name="connsiteX16" fmla="*/ 536115 w 1072230"/>
                  <a:gd name="connsiteY16" fmla="*/ 450771 h 1072230"/>
                  <a:gd name="connsiteX17" fmla="*/ 450771 w 1072230"/>
                  <a:gd name="connsiteY17" fmla="*/ 536115 h 1072230"/>
                  <a:gd name="connsiteX18" fmla="*/ 536115 w 1072230"/>
                  <a:gd name="connsiteY18" fmla="*/ 621459 h 1072230"/>
                  <a:gd name="connsiteX19" fmla="*/ 621459 w 1072230"/>
                  <a:gd name="connsiteY19" fmla="*/ 536115 h 1072230"/>
                  <a:gd name="connsiteX20" fmla="*/ 536115 w 1072230"/>
                  <a:gd name="connsiteY20" fmla="*/ 450771 h 1072230"/>
                  <a:gd name="connsiteX21" fmla="*/ 568998 w 1072230"/>
                  <a:gd name="connsiteY21" fmla="*/ 185050 h 1072230"/>
                  <a:gd name="connsiteX22" fmla="*/ 568998 w 1072230"/>
                  <a:gd name="connsiteY22" fmla="*/ 372066 h 1072230"/>
                  <a:gd name="connsiteX23" fmla="*/ 602554 w 1072230"/>
                  <a:gd name="connsiteY23" fmla="*/ 378841 h 1072230"/>
                  <a:gd name="connsiteX24" fmla="*/ 693389 w 1072230"/>
                  <a:gd name="connsiteY24" fmla="*/ 469676 h 1072230"/>
                  <a:gd name="connsiteX25" fmla="*/ 697383 w 1072230"/>
                  <a:gd name="connsiteY25" fmla="*/ 489456 h 1072230"/>
                  <a:gd name="connsiteX26" fmla="*/ 882502 w 1072230"/>
                  <a:gd name="connsiteY26" fmla="*/ 489456 h 1072230"/>
                  <a:gd name="connsiteX27" fmla="*/ 880775 w 1072230"/>
                  <a:gd name="connsiteY27" fmla="*/ 469885 h 1072230"/>
                  <a:gd name="connsiteX28" fmla="*/ 606678 w 1072230"/>
                  <a:gd name="connsiteY28" fmla="*/ 188848 h 1072230"/>
                  <a:gd name="connsiteX29" fmla="*/ 509616 w 1072230"/>
                  <a:gd name="connsiteY29" fmla="*/ 184073 h 1072230"/>
                  <a:gd name="connsiteX30" fmla="*/ 474136 w 1072230"/>
                  <a:gd name="connsiteY30" fmla="*/ 187204 h 1072230"/>
                  <a:gd name="connsiteX31" fmla="*/ 193099 w 1072230"/>
                  <a:gd name="connsiteY31" fmla="*/ 461301 h 1072230"/>
                  <a:gd name="connsiteX32" fmla="*/ 190261 w 1072230"/>
                  <a:gd name="connsiteY32" fmla="*/ 489456 h 1072230"/>
                  <a:gd name="connsiteX33" fmla="*/ 374847 w 1072230"/>
                  <a:gd name="connsiteY33" fmla="*/ 489456 h 1072230"/>
                  <a:gd name="connsiteX34" fmla="*/ 378841 w 1072230"/>
                  <a:gd name="connsiteY34" fmla="*/ 469676 h 1072230"/>
                  <a:gd name="connsiteX35" fmla="*/ 469676 w 1072230"/>
                  <a:gd name="connsiteY35" fmla="*/ 378841 h 1072230"/>
                  <a:gd name="connsiteX36" fmla="*/ 509616 w 1072230"/>
                  <a:gd name="connsiteY36" fmla="*/ 370777 h 1072230"/>
                  <a:gd name="connsiteX37" fmla="*/ 536115 w 1072230"/>
                  <a:gd name="connsiteY37" fmla="*/ 0 h 1072230"/>
                  <a:gd name="connsiteX38" fmla="*/ 560453 w 1072230"/>
                  <a:gd name="connsiteY38" fmla="*/ 2453 h 1072230"/>
                  <a:gd name="connsiteX39" fmla="*/ 594600 w 1072230"/>
                  <a:gd name="connsiteY39" fmla="*/ 91894 h 1072230"/>
                  <a:gd name="connsiteX40" fmla="*/ 651562 w 1072230"/>
                  <a:gd name="connsiteY40" fmla="*/ 13189 h 1072230"/>
                  <a:gd name="connsiteX41" fmla="*/ 697807 w 1072230"/>
                  <a:gd name="connsiteY41" fmla="*/ 27545 h 1072230"/>
                  <a:gd name="connsiteX42" fmla="*/ 707577 w 1072230"/>
                  <a:gd name="connsiteY42" fmla="*/ 122165 h 1072230"/>
                  <a:gd name="connsiteX43" fmla="*/ 781521 w 1072230"/>
                  <a:gd name="connsiteY43" fmla="*/ 62065 h 1072230"/>
                  <a:gd name="connsiteX44" fmla="*/ 824168 w 1072230"/>
                  <a:gd name="connsiteY44" fmla="*/ 85213 h 1072230"/>
                  <a:gd name="connsiteX45" fmla="*/ 808874 w 1072230"/>
                  <a:gd name="connsiteY45" fmla="*/ 180650 h 1072230"/>
                  <a:gd name="connsiteX46" fmla="*/ 896385 w 1072230"/>
                  <a:gd name="connsiteY46" fmla="*/ 141496 h 1072230"/>
                  <a:gd name="connsiteX47" fmla="*/ 915206 w 1072230"/>
                  <a:gd name="connsiteY47" fmla="*/ 157025 h 1072230"/>
                  <a:gd name="connsiteX48" fmla="*/ 930734 w 1072230"/>
                  <a:gd name="connsiteY48" fmla="*/ 175845 h 1072230"/>
                  <a:gd name="connsiteX49" fmla="*/ 891580 w 1072230"/>
                  <a:gd name="connsiteY49" fmla="*/ 263356 h 1072230"/>
                  <a:gd name="connsiteX50" fmla="*/ 987017 w 1072230"/>
                  <a:gd name="connsiteY50" fmla="*/ 248062 h 1072230"/>
                  <a:gd name="connsiteX51" fmla="*/ 1010166 w 1072230"/>
                  <a:gd name="connsiteY51" fmla="*/ 290710 h 1072230"/>
                  <a:gd name="connsiteX52" fmla="*/ 950065 w 1072230"/>
                  <a:gd name="connsiteY52" fmla="*/ 364653 h 1072230"/>
                  <a:gd name="connsiteX53" fmla="*/ 1044685 w 1072230"/>
                  <a:gd name="connsiteY53" fmla="*/ 374423 h 1072230"/>
                  <a:gd name="connsiteX54" fmla="*/ 1059041 w 1072230"/>
                  <a:gd name="connsiteY54" fmla="*/ 420668 h 1072230"/>
                  <a:gd name="connsiteX55" fmla="*/ 980336 w 1072230"/>
                  <a:gd name="connsiteY55" fmla="*/ 477630 h 1072230"/>
                  <a:gd name="connsiteX56" fmla="*/ 1069777 w 1072230"/>
                  <a:gd name="connsiteY56" fmla="*/ 511777 h 1072230"/>
                  <a:gd name="connsiteX57" fmla="*/ 1072230 w 1072230"/>
                  <a:gd name="connsiteY57" fmla="*/ 536115 h 1072230"/>
                  <a:gd name="connsiteX58" fmla="*/ 1069777 w 1072230"/>
                  <a:gd name="connsiteY58" fmla="*/ 560453 h 1072230"/>
                  <a:gd name="connsiteX59" fmla="*/ 980336 w 1072230"/>
                  <a:gd name="connsiteY59" fmla="*/ 594600 h 1072230"/>
                  <a:gd name="connsiteX60" fmla="*/ 1059041 w 1072230"/>
                  <a:gd name="connsiteY60" fmla="*/ 651562 h 1072230"/>
                  <a:gd name="connsiteX61" fmla="*/ 1044685 w 1072230"/>
                  <a:gd name="connsiteY61" fmla="*/ 697807 h 1072230"/>
                  <a:gd name="connsiteX62" fmla="*/ 950065 w 1072230"/>
                  <a:gd name="connsiteY62" fmla="*/ 707577 h 1072230"/>
                  <a:gd name="connsiteX63" fmla="*/ 1010166 w 1072230"/>
                  <a:gd name="connsiteY63" fmla="*/ 781521 h 1072230"/>
                  <a:gd name="connsiteX64" fmla="*/ 987017 w 1072230"/>
                  <a:gd name="connsiteY64" fmla="*/ 824168 h 1072230"/>
                  <a:gd name="connsiteX65" fmla="*/ 891580 w 1072230"/>
                  <a:gd name="connsiteY65" fmla="*/ 808874 h 1072230"/>
                  <a:gd name="connsiteX66" fmla="*/ 930734 w 1072230"/>
                  <a:gd name="connsiteY66" fmla="*/ 896385 h 1072230"/>
                  <a:gd name="connsiteX67" fmla="*/ 915206 w 1072230"/>
                  <a:gd name="connsiteY67" fmla="*/ 915206 h 1072230"/>
                  <a:gd name="connsiteX68" fmla="*/ 896385 w 1072230"/>
                  <a:gd name="connsiteY68" fmla="*/ 930734 h 1072230"/>
                  <a:gd name="connsiteX69" fmla="*/ 808874 w 1072230"/>
                  <a:gd name="connsiteY69" fmla="*/ 891580 h 1072230"/>
                  <a:gd name="connsiteX70" fmla="*/ 824168 w 1072230"/>
                  <a:gd name="connsiteY70" fmla="*/ 987017 h 1072230"/>
                  <a:gd name="connsiteX71" fmla="*/ 781520 w 1072230"/>
                  <a:gd name="connsiteY71" fmla="*/ 1010166 h 1072230"/>
                  <a:gd name="connsiteX72" fmla="*/ 707577 w 1072230"/>
                  <a:gd name="connsiteY72" fmla="*/ 950065 h 1072230"/>
                  <a:gd name="connsiteX73" fmla="*/ 697807 w 1072230"/>
                  <a:gd name="connsiteY73" fmla="*/ 1044685 h 1072230"/>
                  <a:gd name="connsiteX74" fmla="*/ 651562 w 1072230"/>
                  <a:gd name="connsiteY74" fmla="*/ 1059041 h 1072230"/>
                  <a:gd name="connsiteX75" fmla="*/ 594600 w 1072230"/>
                  <a:gd name="connsiteY75" fmla="*/ 980336 h 1072230"/>
                  <a:gd name="connsiteX76" fmla="*/ 560453 w 1072230"/>
                  <a:gd name="connsiteY76" fmla="*/ 1069777 h 1072230"/>
                  <a:gd name="connsiteX77" fmla="*/ 536115 w 1072230"/>
                  <a:gd name="connsiteY77" fmla="*/ 1072230 h 1072230"/>
                  <a:gd name="connsiteX78" fmla="*/ 511777 w 1072230"/>
                  <a:gd name="connsiteY78" fmla="*/ 1069777 h 1072230"/>
                  <a:gd name="connsiteX79" fmla="*/ 477630 w 1072230"/>
                  <a:gd name="connsiteY79" fmla="*/ 980336 h 1072230"/>
                  <a:gd name="connsiteX80" fmla="*/ 420668 w 1072230"/>
                  <a:gd name="connsiteY80" fmla="*/ 1059041 h 1072230"/>
                  <a:gd name="connsiteX81" fmla="*/ 374423 w 1072230"/>
                  <a:gd name="connsiteY81" fmla="*/ 1044685 h 1072230"/>
                  <a:gd name="connsiteX82" fmla="*/ 364653 w 1072230"/>
                  <a:gd name="connsiteY82" fmla="*/ 950065 h 1072230"/>
                  <a:gd name="connsiteX83" fmla="*/ 290710 w 1072230"/>
                  <a:gd name="connsiteY83" fmla="*/ 1010166 h 1072230"/>
                  <a:gd name="connsiteX84" fmla="*/ 248062 w 1072230"/>
                  <a:gd name="connsiteY84" fmla="*/ 987017 h 1072230"/>
                  <a:gd name="connsiteX85" fmla="*/ 263356 w 1072230"/>
                  <a:gd name="connsiteY85" fmla="*/ 891580 h 1072230"/>
                  <a:gd name="connsiteX86" fmla="*/ 175845 w 1072230"/>
                  <a:gd name="connsiteY86" fmla="*/ 930734 h 1072230"/>
                  <a:gd name="connsiteX87" fmla="*/ 157025 w 1072230"/>
                  <a:gd name="connsiteY87" fmla="*/ 915206 h 1072230"/>
                  <a:gd name="connsiteX88" fmla="*/ 141496 w 1072230"/>
                  <a:gd name="connsiteY88" fmla="*/ 896385 h 1072230"/>
                  <a:gd name="connsiteX89" fmla="*/ 180650 w 1072230"/>
                  <a:gd name="connsiteY89" fmla="*/ 808874 h 1072230"/>
                  <a:gd name="connsiteX90" fmla="*/ 85213 w 1072230"/>
                  <a:gd name="connsiteY90" fmla="*/ 824168 h 1072230"/>
                  <a:gd name="connsiteX91" fmla="*/ 62065 w 1072230"/>
                  <a:gd name="connsiteY91" fmla="*/ 781521 h 1072230"/>
                  <a:gd name="connsiteX92" fmla="*/ 122165 w 1072230"/>
                  <a:gd name="connsiteY92" fmla="*/ 707577 h 1072230"/>
                  <a:gd name="connsiteX93" fmla="*/ 27545 w 1072230"/>
                  <a:gd name="connsiteY93" fmla="*/ 697807 h 1072230"/>
                  <a:gd name="connsiteX94" fmla="*/ 13189 w 1072230"/>
                  <a:gd name="connsiteY94" fmla="*/ 651562 h 1072230"/>
                  <a:gd name="connsiteX95" fmla="*/ 91894 w 1072230"/>
                  <a:gd name="connsiteY95" fmla="*/ 594600 h 1072230"/>
                  <a:gd name="connsiteX96" fmla="*/ 2453 w 1072230"/>
                  <a:gd name="connsiteY96" fmla="*/ 560453 h 1072230"/>
                  <a:gd name="connsiteX97" fmla="*/ 0 w 1072230"/>
                  <a:gd name="connsiteY97" fmla="*/ 536115 h 1072230"/>
                  <a:gd name="connsiteX98" fmla="*/ 2453 w 1072230"/>
                  <a:gd name="connsiteY98" fmla="*/ 511777 h 1072230"/>
                  <a:gd name="connsiteX99" fmla="*/ 91894 w 1072230"/>
                  <a:gd name="connsiteY99" fmla="*/ 477630 h 1072230"/>
                  <a:gd name="connsiteX100" fmla="*/ 13189 w 1072230"/>
                  <a:gd name="connsiteY100" fmla="*/ 420668 h 1072230"/>
                  <a:gd name="connsiteX101" fmla="*/ 27545 w 1072230"/>
                  <a:gd name="connsiteY101" fmla="*/ 374423 h 1072230"/>
                  <a:gd name="connsiteX102" fmla="*/ 122165 w 1072230"/>
                  <a:gd name="connsiteY102" fmla="*/ 364653 h 1072230"/>
                  <a:gd name="connsiteX103" fmla="*/ 62065 w 1072230"/>
                  <a:gd name="connsiteY103" fmla="*/ 290710 h 1072230"/>
                  <a:gd name="connsiteX104" fmla="*/ 85213 w 1072230"/>
                  <a:gd name="connsiteY104" fmla="*/ 248062 h 1072230"/>
                  <a:gd name="connsiteX105" fmla="*/ 180650 w 1072230"/>
                  <a:gd name="connsiteY105" fmla="*/ 263356 h 1072230"/>
                  <a:gd name="connsiteX106" fmla="*/ 141496 w 1072230"/>
                  <a:gd name="connsiteY106" fmla="*/ 175845 h 1072230"/>
                  <a:gd name="connsiteX107" fmla="*/ 157025 w 1072230"/>
                  <a:gd name="connsiteY107" fmla="*/ 157025 h 1072230"/>
                  <a:gd name="connsiteX108" fmla="*/ 175845 w 1072230"/>
                  <a:gd name="connsiteY108" fmla="*/ 141496 h 1072230"/>
                  <a:gd name="connsiteX109" fmla="*/ 263356 w 1072230"/>
                  <a:gd name="connsiteY109" fmla="*/ 180650 h 1072230"/>
                  <a:gd name="connsiteX110" fmla="*/ 248062 w 1072230"/>
                  <a:gd name="connsiteY110" fmla="*/ 85213 h 1072230"/>
                  <a:gd name="connsiteX111" fmla="*/ 290710 w 1072230"/>
                  <a:gd name="connsiteY111" fmla="*/ 62065 h 1072230"/>
                  <a:gd name="connsiteX112" fmla="*/ 364653 w 1072230"/>
                  <a:gd name="connsiteY112" fmla="*/ 122165 h 1072230"/>
                  <a:gd name="connsiteX113" fmla="*/ 374423 w 1072230"/>
                  <a:gd name="connsiteY113" fmla="*/ 27545 h 1072230"/>
                  <a:gd name="connsiteX114" fmla="*/ 420668 w 1072230"/>
                  <a:gd name="connsiteY114" fmla="*/ 13189 h 1072230"/>
                  <a:gd name="connsiteX115" fmla="*/ 477630 w 1072230"/>
                  <a:gd name="connsiteY115" fmla="*/ 91894 h 1072230"/>
                  <a:gd name="connsiteX116" fmla="*/ 511777 w 1072230"/>
                  <a:gd name="connsiteY116" fmla="*/ 2453 h 1072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1072230" h="1072230">
                    <a:moveTo>
                      <a:pt x="704234" y="548838"/>
                    </a:moveTo>
                    <a:lnTo>
                      <a:pt x="693389" y="602554"/>
                    </a:lnTo>
                    <a:cubicBezTo>
                      <a:pt x="676115" y="643396"/>
                      <a:pt x="643396" y="676115"/>
                      <a:pt x="602554" y="693389"/>
                    </a:cubicBezTo>
                    <a:lnTo>
                      <a:pt x="568998" y="700164"/>
                    </a:lnTo>
                    <a:lnTo>
                      <a:pt x="568998" y="879092"/>
                    </a:lnTo>
                    <a:lnTo>
                      <a:pt x="598094" y="876524"/>
                    </a:lnTo>
                    <a:cubicBezTo>
                      <a:pt x="738911" y="851371"/>
                      <a:pt x="850563" y="742032"/>
                      <a:pt x="879131" y="602427"/>
                    </a:cubicBezTo>
                    <a:lnTo>
                      <a:pt x="884533" y="548838"/>
                    </a:lnTo>
                    <a:close/>
                    <a:moveTo>
                      <a:pt x="187697" y="548838"/>
                    </a:moveTo>
                    <a:lnTo>
                      <a:pt x="193099" y="602427"/>
                    </a:lnTo>
                    <a:cubicBezTo>
                      <a:pt x="221667" y="742032"/>
                      <a:pt x="333319" y="851371"/>
                      <a:pt x="474136" y="876524"/>
                    </a:cubicBezTo>
                    <a:lnTo>
                      <a:pt x="509616" y="879655"/>
                    </a:lnTo>
                    <a:lnTo>
                      <a:pt x="509616" y="701453"/>
                    </a:lnTo>
                    <a:lnTo>
                      <a:pt x="469676" y="693389"/>
                    </a:lnTo>
                    <a:cubicBezTo>
                      <a:pt x="428834" y="676115"/>
                      <a:pt x="396115" y="643396"/>
                      <a:pt x="378841" y="602554"/>
                    </a:cubicBezTo>
                    <a:lnTo>
                      <a:pt x="367996" y="548838"/>
                    </a:lnTo>
                    <a:close/>
                    <a:moveTo>
                      <a:pt x="536115" y="450771"/>
                    </a:moveTo>
                    <a:cubicBezTo>
                      <a:pt x="488981" y="450771"/>
                      <a:pt x="450771" y="488981"/>
                      <a:pt x="450771" y="536115"/>
                    </a:cubicBezTo>
                    <a:cubicBezTo>
                      <a:pt x="450771" y="583249"/>
                      <a:pt x="488981" y="621459"/>
                      <a:pt x="536115" y="621459"/>
                    </a:cubicBezTo>
                    <a:cubicBezTo>
                      <a:pt x="583249" y="621459"/>
                      <a:pt x="621459" y="583249"/>
                      <a:pt x="621459" y="536115"/>
                    </a:cubicBezTo>
                    <a:cubicBezTo>
                      <a:pt x="621459" y="488981"/>
                      <a:pt x="583249" y="450771"/>
                      <a:pt x="536115" y="450771"/>
                    </a:cubicBezTo>
                    <a:close/>
                    <a:moveTo>
                      <a:pt x="568998" y="185050"/>
                    </a:moveTo>
                    <a:lnTo>
                      <a:pt x="568998" y="372066"/>
                    </a:lnTo>
                    <a:lnTo>
                      <a:pt x="602554" y="378841"/>
                    </a:lnTo>
                    <a:cubicBezTo>
                      <a:pt x="643396" y="396115"/>
                      <a:pt x="676115" y="428834"/>
                      <a:pt x="693389" y="469676"/>
                    </a:cubicBezTo>
                    <a:lnTo>
                      <a:pt x="697383" y="489456"/>
                    </a:lnTo>
                    <a:lnTo>
                      <a:pt x="882502" y="489456"/>
                    </a:lnTo>
                    <a:lnTo>
                      <a:pt x="880775" y="469885"/>
                    </a:lnTo>
                    <a:cubicBezTo>
                      <a:pt x="855622" y="329068"/>
                      <a:pt x="746282" y="217416"/>
                      <a:pt x="606678" y="188848"/>
                    </a:cubicBezTo>
                    <a:close/>
                    <a:moveTo>
                      <a:pt x="509616" y="184073"/>
                    </a:moveTo>
                    <a:lnTo>
                      <a:pt x="474136" y="187204"/>
                    </a:lnTo>
                    <a:cubicBezTo>
                      <a:pt x="333319" y="212357"/>
                      <a:pt x="221667" y="321696"/>
                      <a:pt x="193099" y="461301"/>
                    </a:cubicBezTo>
                    <a:lnTo>
                      <a:pt x="190261" y="489456"/>
                    </a:lnTo>
                    <a:lnTo>
                      <a:pt x="374847" y="489456"/>
                    </a:lnTo>
                    <a:lnTo>
                      <a:pt x="378841" y="469676"/>
                    </a:lnTo>
                    <a:cubicBezTo>
                      <a:pt x="396115" y="428834"/>
                      <a:pt x="428834" y="396115"/>
                      <a:pt x="469676" y="378841"/>
                    </a:cubicBezTo>
                    <a:lnTo>
                      <a:pt x="509616" y="370777"/>
                    </a:lnTo>
                    <a:close/>
                    <a:moveTo>
                      <a:pt x="536115" y="0"/>
                    </a:moveTo>
                    <a:lnTo>
                      <a:pt x="560453" y="2453"/>
                    </a:lnTo>
                    <a:lnTo>
                      <a:pt x="594600" y="91894"/>
                    </a:lnTo>
                    <a:lnTo>
                      <a:pt x="651562" y="13189"/>
                    </a:lnTo>
                    <a:lnTo>
                      <a:pt x="697807" y="27545"/>
                    </a:lnTo>
                    <a:lnTo>
                      <a:pt x="707577" y="122165"/>
                    </a:lnTo>
                    <a:lnTo>
                      <a:pt x="781521" y="62065"/>
                    </a:lnTo>
                    <a:lnTo>
                      <a:pt x="824168" y="85213"/>
                    </a:lnTo>
                    <a:lnTo>
                      <a:pt x="808874" y="180650"/>
                    </a:lnTo>
                    <a:lnTo>
                      <a:pt x="896385" y="141496"/>
                    </a:lnTo>
                    <a:lnTo>
                      <a:pt x="915206" y="157025"/>
                    </a:lnTo>
                    <a:lnTo>
                      <a:pt x="930734" y="175845"/>
                    </a:lnTo>
                    <a:lnTo>
                      <a:pt x="891580" y="263356"/>
                    </a:lnTo>
                    <a:lnTo>
                      <a:pt x="987017" y="248062"/>
                    </a:lnTo>
                    <a:lnTo>
                      <a:pt x="1010166" y="290710"/>
                    </a:lnTo>
                    <a:lnTo>
                      <a:pt x="950065" y="364653"/>
                    </a:lnTo>
                    <a:lnTo>
                      <a:pt x="1044685" y="374423"/>
                    </a:lnTo>
                    <a:lnTo>
                      <a:pt x="1059041" y="420668"/>
                    </a:lnTo>
                    <a:lnTo>
                      <a:pt x="980336" y="477630"/>
                    </a:lnTo>
                    <a:lnTo>
                      <a:pt x="1069777" y="511777"/>
                    </a:lnTo>
                    <a:lnTo>
                      <a:pt x="1072230" y="536115"/>
                    </a:lnTo>
                    <a:lnTo>
                      <a:pt x="1069777" y="560453"/>
                    </a:lnTo>
                    <a:lnTo>
                      <a:pt x="980336" y="594600"/>
                    </a:lnTo>
                    <a:lnTo>
                      <a:pt x="1059041" y="651562"/>
                    </a:lnTo>
                    <a:lnTo>
                      <a:pt x="1044685" y="697807"/>
                    </a:lnTo>
                    <a:lnTo>
                      <a:pt x="950065" y="707577"/>
                    </a:lnTo>
                    <a:lnTo>
                      <a:pt x="1010166" y="781521"/>
                    </a:lnTo>
                    <a:lnTo>
                      <a:pt x="987017" y="824168"/>
                    </a:lnTo>
                    <a:lnTo>
                      <a:pt x="891580" y="808874"/>
                    </a:lnTo>
                    <a:lnTo>
                      <a:pt x="930734" y="896385"/>
                    </a:lnTo>
                    <a:lnTo>
                      <a:pt x="915206" y="915206"/>
                    </a:lnTo>
                    <a:lnTo>
                      <a:pt x="896385" y="930734"/>
                    </a:lnTo>
                    <a:lnTo>
                      <a:pt x="808874" y="891580"/>
                    </a:lnTo>
                    <a:lnTo>
                      <a:pt x="824168" y="987017"/>
                    </a:lnTo>
                    <a:lnTo>
                      <a:pt x="781520" y="1010166"/>
                    </a:lnTo>
                    <a:lnTo>
                      <a:pt x="707577" y="950065"/>
                    </a:lnTo>
                    <a:lnTo>
                      <a:pt x="697807" y="1044685"/>
                    </a:lnTo>
                    <a:lnTo>
                      <a:pt x="651562" y="1059041"/>
                    </a:lnTo>
                    <a:lnTo>
                      <a:pt x="594600" y="980336"/>
                    </a:lnTo>
                    <a:lnTo>
                      <a:pt x="560453" y="1069777"/>
                    </a:lnTo>
                    <a:lnTo>
                      <a:pt x="536115" y="1072230"/>
                    </a:lnTo>
                    <a:lnTo>
                      <a:pt x="511777" y="1069777"/>
                    </a:lnTo>
                    <a:lnTo>
                      <a:pt x="477630" y="980336"/>
                    </a:lnTo>
                    <a:lnTo>
                      <a:pt x="420668" y="1059041"/>
                    </a:lnTo>
                    <a:lnTo>
                      <a:pt x="374423" y="1044685"/>
                    </a:lnTo>
                    <a:lnTo>
                      <a:pt x="364653" y="950065"/>
                    </a:lnTo>
                    <a:lnTo>
                      <a:pt x="290710" y="1010166"/>
                    </a:lnTo>
                    <a:lnTo>
                      <a:pt x="248062" y="987017"/>
                    </a:lnTo>
                    <a:lnTo>
                      <a:pt x="263356" y="891580"/>
                    </a:lnTo>
                    <a:lnTo>
                      <a:pt x="175845" y="930734"/>
                    </a:lnTo>
                    <a:lnTo>
                      <a:pt x="157025" y="915206"/>
                    </a:lnTo>
                    <a:lnTo>
                      <a:pt x="141496" y="896385"/>
                    </a:lnTo>
                    <a:lnTo>
                      <a:pt x="180650" y="808874"/>
                    </a:lnTo>
                    <a:lnTo>
                      <a:pt x="85213" y="824168"/>
                    </a:lnTo>
                    <a:lnTo>
                      <a:pt x="62065" y="781521"/>
                    </a:lnTo>
                    <a:lnTo>
                      <a:pt x="122165" y="707577"/>
                    </a:lnTo>
                    <a:lnTo>
                      <a:pt x="27545" y="697807"/>
                    </a:lnTo>
                    <a:lnTo>
                      <a:pt x="13189" y="651562"/>
                    </a:lnTo>
                    <a:lnTo>
                      <a:pt x="91894" y="594600"/>
                    </a:lnTo>
                    <a:lnTo>
                      <a:pt x="2453" y="560453"/>
                    </a:lnTo>
                    <a:lnTo>
                      <a:pt x="0" y="536115"/>
                    </a:lnTo>
                    <a:lnTo>
                      <a:pt x="2453" y="511777"/>
                    </a:lnTo>
                    <a:lnTo>
                      <a:pt x="91894" y="477630"/>
                    </a:lnTo>
                    <a:lnTo>
                      <a:pt x="13189" y="420668"/>
                    </a:lnTo>
                    <a:lnTo>
                      <a:pt x="27545" y="374423"/>
                    </a:lnTo>
                    <a:lnTo>
                      <a:pt x="122165" y="364653"/>
                    </a:lnTo>
                    <a:lnTo>
                      <a:pt x="62065" y="290710"/>
                    </a:lnTo>
                    <a:lnTo>
                      <a:pt x="85213" y="248062"/>
                    </a:lnTo>
                    <a:lnTo>
                      <a:pt x="180650" y="263356"/>
                    </a:lnTo>
                    <a:lnTo>
                      <a:pt x="141496" y="175845"/>
                    </a:lnTo>
                    <a:lnTo>
                      <a:pt x="157025" y="157025"/>
                    </a:lnTo>
                    <a:lnTo>
                      <a:pt x="175845" y="141496"/>
                    </a:lnTo>
                    <a:lnTo>
                      <a:pt x="263356" y="180650"/>
                    </a:lnTo>
                    <a:lnTo>
                      <a:pt x="248062" y="85213"/>
                    </a:lnTo>
                    <a:lnTo>
                      <a:pt x="290710" y="62065"/>
                    </a:lnTo>
                    <a:lnTo>
                      <a:pt x="364653" y="122165"/>
                    </a:lnTo>
                    <a:lnTo>
                      <a:pt x="374423" y="27545"/>
                    </a:lnTo>
                    <a:lnTo>
                      <a:pt x="420668" y="13189"/>
                    </a:lnTo>
                    <a:lnTo>
                      <a:pt x="477630" y="91894"/>
                    </a:lnTo>
                    <a:lnTo>
                      <a:pt x="511777" y="2453"/>
                    </a:lnTo>
                    <a:close/>
                  </a:path>
                </a:pathLst>
              </a:custGeom>
              <a:solidFill>
                <a:srgbClr val="3A3A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7" name="文本框 36"/>
            <p:cNvSpPr txBox="1"/>
            <p:nvPr/>
          </p:nvSpPr>
          <p:spPr>
            <a:xfrm>
              <a:off x="3990827" y="3147992"/>
              <a:ext cx="1061829" cy="46166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3A3A3A"/>
                  </a:solidFill>
                  <a:latin typeface="微软雅黑" pitchFamily="34" charset="-122"/>
                  <a:ea typeface="微软雅黑" pitchFamily="34" charset="-122"/>
                </a:rPr>
                <a:t>产生粘连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568802" y="1714494"/>
            <a:ext cx="2334883" cy="1659413"/>
            <a:chOff x="4981361" y="1231859"/>
            <a:chExt cx="2334883" cy="2212551"/>
          </a:xfrm>
        </p:grpSpPr>
        <p:sp>
          <p:nvSpPr>
            <p:cNvPr id="55" name="空心弧 54"/>
            <p:cNvSpPr/>
            <p:nvPr/>
          </p:nvSpPr>
          <p:spPr>
            <a:xfrm rot="10800000">
              <a:off x="4981361" y="1624754"/>
              <a:ext cx="1819656" cy="1819656"/>
            </a:xfrm>
            <a:prstGeom prst="blockArc">
              <a:avLst/>
            </a:prstGeom>
            <a:solidFill>
              <a:srgbClr val="01458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 flipV="1">
              <a:off x="5923548" y="1920951"/>
              <a:ext cx="1392696" cy="808276"/>
              <a:chOff x="837732" y="1756273"/>
              <a:chExt cx="4394668" cy="1710028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837732" y="1756273"/>
                <a:ext cx="4394668" cy="1110830"/>
              </a:xfrm>
              <a:prstGeom prst="ellipse">
                <a:avLst/>
              </a:prstGeom>
              <a:gradFill flip="none" rotWithShape="1">
                <a:gsLst>
                  <a:gs pos="86000">
                    <a:schemeClr val="bg1">
                      <a:alpha val="0"/>
                    </a:schemeClr>
                  </a:gs>
                  <a:gs pos="15000">
                    <a:schemeClr val="tx1">
                      <a:lumMod val="95000"/>
                      <a:lumOff val="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 useBgFill="1">
            <p:nvSpPr>
              <p:cNvPr id="61" name="矩形 60"/>
              <p:cNvSpPr/>
              <p:nvPr/>
            </p:nvSpPr>
            <p:spPr>
              <a:xfrm>
                <a:off x="837732" y="2165054"/>
                <a:ext cx="4394668" cy="130124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7" name="文本框 31"/>
            <p:cNvSpPr txBox="1"/>
            <p:nvPr/>
          </p:nvSpPr>
          <p:spPr>
            <a:xfrm>
              <a:off x="5639731" y="2520388"/>
              <a:ext cx="423834" cy="46166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燕尾形 57"/>
            <p:cNvSpPr/>
            <p:nvPr/>
          </p:nvSpPr>
          <p:spPr>
            <a:xfrm rot="16200000">
              <a:off x="5770988" y="2145562"/>
              <a:ext cx="261257" cy="261257"/>
            </a:xfrm>
            <a:prstGeom prst="chevron">
              <a:avLst/>
            </a:prstGeom>
            <a:solidFill>
              <a:srgbClr val="0145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文本框 51"/>
            <p:cNvSpPr txBox="1"/>
            <p:nvPr/>
          </p:nvSpPr>
          <p:spPr>
            <a:xfrm>
              <a:off x="5277805" y="1231859"/>
              <a:ext cx="1349828" cy="83099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zh-CN" b="1" dirty="0" smtClean="0">
                  <a:latin typeface="微软雅黑" pitchFamily="34" charset="-122"/>
                  <a:ea typeface="微软雅黑" pitchFamily="34" charset="-122"/>
                </a:rPr>
                <a:t>对神经血管束产生卡压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2" name="上箭头 61"/>
          <p:cNvSpPr/>
          <p:nvPr/>
        </p:nvSpPr>
        <p:spPr>
          <a:xfrm>
            <a:off x="4040516" y="3597864"/>
            <a:ext cx="792088" cy="378042"/>
          </a:xfrm>
          <a:prstGeom prst="up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00156" y="3975907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推拿手法</a:t>
            </a:r>
            <a:r>
              <a:rPr lang="zh-CN" alt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主动运动与机体被动运动</a:t>
            </a:r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相结合，则可以使机体各部位的粘连在这种主动与被动运动中松解。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88224" y="2139703"/>
            <a:ext cx="2412776" cy="16158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介绍软组织损伤后的病理变化。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推拿对肌腱、筋膜功能的调节作用的主要切入途径（松解黏连）。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>
                <a:solidFill>
                  <a:schemeClr val="tx1"/>
                </a:solidFill>
              </a:rPr>
              <a:t>介绍手法选择的依据。如：弹、拨手法。帮助学生理解手法对肌腱、筋膜功能的影响。</a:t>
            </a:r>
          </a:p>
        </p:txBody>
      </p:sp>
      <p:sp>
        <p:nvSpPr>
          <p:cNvPr id="66" name="矩形 65"/>
          <p:cNvSpPr/>
          <p:nvPr/>
        </p:nvSpPr>
        <p:spPr>
          <a:xfrm>
            <a:off x="7202388" y="1800523"/>
            <a:ext cx="118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black"/>
                </a:solidFill>
                <a:latin typeface="宋体" pitchFamily="2" charset="-122"/>
              </a:rPr>
              <a:t>教师指导</a:t>
            </a:r>
            <a:endParaRPr lang="zh-CN" altLang="en-US" b="1" dirty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7" name="六角星 66"/>
          <p:cNvSpPr/>
          <p:nvPr/>
        </p:nvSpPr>
        <p:spPr>
          <a:xfrm>
            <a:off x="7008397" y="1842385"/>
            <a:ext cx="216024" cy="21602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812392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三、推拿调节运动系统的机制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26" name="图示 25"/>
          <p:cNvGraphicFramePr/>
          <p:nvPr/>
        </p:nvGraphicFramePr>
        <p:xfrm>
          <a:off x="1524000" y="1251942"/>
          <a:ext cx="60960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884400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三、推拿调节运动系统的机制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584" y="1059582"/>
            <a:ext cx="389882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宋体" pitchFamily="2" charset="-122"/>
              </a:rPr>
              <a:t>1.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itchFamily="2" charset="-122"/>
              </a:rPr>
              <a:t>推拿加快静脉、淋巴回流</a:t>
            </a:r>
          </a:p>
          <a:p>
            <a:endParaRPr lang="zh-CN" altLang="en-US" sz="2400" b="1" dirty="0" smtClean="0">
              <a:solidFill>
                <a:prstClr val="black"/>
              </a:solidFill>
              <a:latin typeface="宋体" pitchFamily="2" charset="-122"/>
            </a:endParaRPr>
          </a:p>
          <a:p>
            <a:pPr lvl="0"/>
            <a:endParaRPr lang="zh-CN" altLang="en-US" sz="2400" b="1" dirty="0" smtClea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115616" y="2031690"/>
            <a:ext cx="1008112" cy="70207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推拿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压力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699792" y="2006259"/>
            <a:ext cx="1584176" cy="75608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血管壁有节律地被压瘪、复原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860032" y="2006259"/>
            <a:ext cx="1224136" cy="75608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血流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、淋巴循环</a:t>
            </a:r>
            <a:r>
              <a:rPr lang="zh-CN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加快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箭头连接符 17"/>
          <p:cNvCxnSpPr>
            <a:stCxn id="14" idx="3"/>
            <a:endCxn id="15" idx="1"/>
          </p:cNvCxnSpPr>
          <p:nvPr/>
        </p:nvCxnSpPr>
        <p:spPr>
          <a:xfrm>
            <a:off x="2123728" y="2382729"/>
            <a:ext cx="576064" cy="157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4283968" y="2353944"/>
            <a:ext cx="57606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826" name="Picture 2" descr="http://photocdn.sohu.com/20150423/mp12132800_1429774203824_2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3032373"/>
            <a:ext cx="2914650" cy="1471613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6588224" y="2046833"/>
            <a:ext cx="2412776" cy="20774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/>
              <a:t>让学生理解心脏节律收缩在人体中的作用</a:t>
            </a:r>
            <a:r>
              <a:rPr lang="zh-CN" altLang="en-US" sz="1000" b="1" dirty="0" smtClean="0"/>
              <a:t>（推动血液在血管中按照一定的方向不停地循环流动）</a:t>
            </a:r>
            <a:endParaRPr lang="en-US" altLang="zh-CN" sz="1000" b="1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/>
              <a:t>讲解是可以回顾推拿手法的特点</a:t>
            </a:r>
            <a:r>
              <a:rPr lang="zh-CN" altLang="en-US" sz="1000" b="1" dirty="0" smtClean="0"/>
              <a:t>（持久、有力、均匀、柔和）</a:t>
            </a:r>
            <a:endParaRPr lang="en-US" altLang="zh-CN" sz="1000" b="1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b="1" dirty="0" smtClean="0">
                <a:solidFill>
                  <a:srgbClr val="FF0000"/>
                </a:solidFill>
              </a:rPr>
              <a:t>将心脏的节律性收缩与手法特点结合</a:t>
            </a:r>
            <a:r>
              <a:rPr lang="zh-CN" altLang="en-US" sz="1100" dirty="0" smtClean="0"/>
              <a:t>，能使学生更好理解推拿加快静脉、淋巴回流的机理</a:t>
            </a:r>
          </a:p>
        </p:txBody>
      </p:sp>
      <p:sp>
        <p:nvSpPr>
          <p:cNvPr id="23" name="矩形 22"/>
          <p:cNvSpPr/>
          <p:nvPr/>
        </p:nvSpPr>
        <p:spPr>
          <a:xfrm>
            <a:off x="7202388" y="1707654"/>
            <a:ext cx="118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black"/>
                </a:solidFill>
                <a:latin typeface="宋体" pitchFamily="2" charset="-122"/>
              </a:rPr>
              <a:t>教师指导</a:t>
            </a:r>
            <a:endParaRPr lang="zh-CN" altLang="en-US" b="1" dirty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4" name="六角星 23"/>
          <p:cNvSpPr/>
          <p:nvPr/>
        </p:nvSpPr>
        <p:spPr>
          <a:xfrm>
            <a:off x="7024464" y="1733085"/>
            <a:ext cx="216024" cy="21602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11594" r="11594"/>
          <a:stretch>
            <a:fillRect/>
          </a:stretch>
        </p:blipFill>
        <p:spPr bwMode="auto">
          <a:xfrm>
            <a:off x="-32" y="0"/>
            <a:ext cx="7956408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5786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三、推拿调节运动系统的机制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7584" y="1059582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400" b="1" dirty="0" smtClean="0">
                <a:solidFill>
                  <a:prstClr val="black"/>
                </a:solidFill>
                <a:latin typeface="宋体" pitchFamily="2" charset="-122"/>
              </a:rPr>
              <a:t>2.</a:t>
            </a:r>
            <a:r>
              <a:rPr lang="zh-CN" altLang="en-US" sz="2400" b="1" dirty="0" smtClean="0">
                <a:solidFill>
                  <a:prstClr val="black"/>
                </a:solidFill>
                <a:latin typeface="宋体" pitchFamily="2" charset="-122"/>
              </a:rPr>
              <a:t>推拿促进炎症因子吸收和稀释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1259632" y="3165816"/>
            <a:ext cx="1224136" cy="75608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推拿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059832" y="3165816"/>
            <a:ext cx="1368152" cy="75608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血流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循环</a:t>
            </a:r>
            <a:r>
              <a:rPr lang="zh-CN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加快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2483768" y="3543858"/>
            <a:ext cx="57606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611560" y="2193708"/>
            <a:ext cx="1512168" cy="59406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炎症损伤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699792" y="2139702"/>
            <a:ext cx="1440160" cy="64807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dirty="0" smtClean="0">
                <a:latin typeface="微软雅黑" pitchFamily="34" charset="-122"/>
                <a:ea typeface="微软雅黑" pitchFamily="34" charset="-122"/>
              </a:rPr>
              <a:t>血浆及血小板分解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788024" y="2085696"/>
            <a:ext cx="1224136" cy="70207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致痛因子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2123728" y="2463738"/>
            <a:ext cx="57606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4139952" y="2463738"/>
            <a:ext cx="57606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endCxn id="21" idx="2"/>
          </p:cNvCxnSpPr>
          <p:nvPr/>
        </p:nvCxnSpPr>
        <p:spPr>
          <a:xfrm flipV="1">
            <a:off x="4427984" y="2787774"/>
            <a:ext cx="972108" cy="7020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16016" y="2889253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12024" y="2046834"/>
            <a:ext cx="2555776" cy="18466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/>
              <a:t>介绍炎症损伤后人体产生疼痛的机制</a:t>
            </a:r>
            <a:endParaRPr lang="en-US" altLang="zh-CN" sz="1100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/>
              <a:t>重点分析血管中致痛因子产生的途径</a:t>
            </a:r>
            <a:endParaRPr lang="en-US" altLang="zh-CN" sz="1100" dirty="0" smtClean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1100" dirty="0" smtClean="0"/>
              <a:t>通过</a:t>
            </a:r>
            <a:r>
              <a:rPr lang="zh-CN" altLang="en-US" sz="1100" dirty="0" smtClean="0">
                <a:solidFill>
                  <a:srgbClr val="FF0000"/>
                </a:solidFill>
              </a:rPr>
              <a:t>“</a:t>
            </a:r>
            <a:r>
              <a:rPr lang="zh-CN" altLang="en-US" sz="1100" b="1" dirty="0" smtClean="0">
                <a:solidFill>
                  <a:srgbClr val="FF0000"/>
                </a:solidFill>
              </a:rPr>
              <a:t>推拿以作用力引起局部组织毛细血管、淋巴管的微小形变，从而对血流、淋巴循环产生影响” </a:t>
            </a:r>
            <a:r>
              <a:rPr lang="zh-CN" altLang="en-US" sz="1100" dirty="0" smtClean="0"/>
              <a:t>使学生对推拿影响炎症因子理解生动化</a:t>
            </a:r>
            <a:r>
              <a:rPr lang="zh-CN" altLang="en-US" sz="1000" b="1" dirty="0" smtClean="0"/>
              <a:t>（血流影响、淋巴循环影响）</a:t>
            </a:r>
            <a:endParaRPr lang="zh-CN" altLang="en-US" sz="1000" b="1" dirty="0"/>
          </a:p>
        </p:txBody>
      </p:sp>
      <p:sp>
        <p:nvSpPr>
          <p:cNvPr id="25" name="矩形 24"/>
          <p:cNvSpPr/>
          <p:nvPr/>
        </p:nvSpPr>
        <p:spPr>
          <a:xfrm>
            <a:off x="7202388" y="1707654"/>
            <a:ext cx="11860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b="1" dirty="0" smtClean="0">
                <a:solidFill>
                  <a:prstClr val="black"/>
                </a:solidFill>
                <a:latin typeface="宋体" pitchFamily="2" charset="-122"/>
              </a:rPr>
              <a:t>教师指导</a:t>
            </a:r>
            <a:endParaRPr lang="zh-CN" altLang="en-US" b="1" dirty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8" name="六角星 27"/>
          <p:cNvSpPr/>
          <p:nvPr/>
        </p:nvSpPr>
        <p:spPr>
          <a:xfrm>
            <a:off x="7024464" y="1733085"/>
            <a:ext cx="216024" cy="216024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图示 9"/>
          <p:cNvGraphicFramePr/>
          <p:nvPr/>
        </p:nvGraphicFramePr>
        <p:xfrm>
          <a:off x="467544" y="1491630"/>
          <a:ext cx="9322280" cy="275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42976" y="267875"/>
            <a:ext cx="34804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    急性腰扭伤的诊断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 cstate="print"/>
          <a:srcRect l="11594" r="11594"/>
          <a:stretch>
            <a:fillRect/>
          </a:stretch>
        </p:blipFill>
        <p:spPr bwMode="auto">
          <a:xfrm>
            <a:off x="-32" y="0"/>
            <a:ext cx="7572428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1714480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         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四、总 结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1446602"/>
            <a:ext cx="4000528" cy="285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785786" y="932336"/>
            <a:ext cx="7715304" cy="4598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>
              <a:lnSpc>
                <a:spcPct val="150000"/>
              </a:lnSpc>
            </a:pPr>
            <a:r>
              <a:rPr lang="zh-CN" altLang="en-US" sz="1600" b="1" dirty="0" smtClean="0"/>
              <a:t>背景：</a:t>
            </a:r>
            <a:r>
              <a:rPr lang="zh-CN" altLang="zh-CN" sz="1600" dirty="0" smtClean="0"/>
              <a:t>膝关节骨性关节炎（</a:t>
            </a:r>
            <a:r>
              <a:rPr lang="en-US" altLang="zh-CN" sz="1600" dirty="0" smtClean="0"/>
              <a:t>knee osteoarthritis, KOA</a:t>
            </a:r>
            <a:r>
              <a:rPr lang="zh-CN" altLang="zh-CN" sz="1600" dirty="0" smtClean="0"/>
              <a:t>）是四肢关节中最常见的慢性骨关节疾患，在</a:t>
            </a:r>
            <a:r>
              <a:rPr lang="en-US" altLang="zh-CN" sz="1600" dirty="0" smtClean="0"/>
              <a:t>60</a:t>
            </a:r>
            <a:r>
              <a:rPr lang="zh-CN" altLang="zh-CN" sz="1600" dirty="0" smtClean="0"/>
              <a:t>岁以上人群中的发生率高达</a:t>
            </a:r>
            <a:r>
              <a:rPr lang="en-US" altLang="zh-CN" sz="1600" dirty="0" smtClean="0"/>
              <a:t>37%</a:t>
            </a:r>
            <a:r>
              <a:rPr lang="zh-CN" altLang="zh-CN" sz="1600" dirty="0" smtClean="0"/>
              <a:t>。其主要病理表现为膝部关节软骨变性，关节软骨面反应性增生。典型的症状表现为患者行走后出现膝关节钝痛和关节发僵。</a:t>
            </a:r>
            <a:r>
              <a:rPr lang="zh-CN" altLang="en-US" sz="1600" dirty="0" smtClean="0"/>
              <a:t>目前，</a:t>
            </a:r>
            <a:r>
              <a:rPr lang="zh-CN" altLang="zh-CN" sz="1600" dirty="0" smtClean="0"/>
              <a:t>公认</a:t>
            </a:r>
            <a:r>
              <a:rPr lang="en-US" altLang="zh-CN" sz="1600" dirty="0" smtClean="0"/>
              <a:t>KOA</a:t>
            </a:r>
            <a:r>
              <a:rPr lang="zh-CN" altLang="zh-CN" sz="1600" dirty="0" smtClean="0"/>
              <a:t>主要与骨内高压、软骨酶降解、内分泌紊乱、膝关节机械运动等因素有关</a:t>
            </a:r>
            <a:r>
              <a:rPr lang="zh-CN" altLang="en-US" sz="1600" dirty="0" smtClean="0"/>
              <a:t>。作为临床治疗的优势病种，推拿对其有很好的疗效</a:t>
            </a:r>
            <a:r>
              <a:rPr lang="zh-CN" altLang="zh-CN" sz="1600" dirty="0" smtClean="0"/>
              <a:t>。</a:t>
            </a:r>
          </a:p>
          <a:p>
            <a:pPr indent="457200">
              <a:lnSpc>
                <a:spcPct val="180000"/>
              </a:lnSpc>
            </a:pP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问题：</a:t>
            </a:r>
            <a:endParaRPr lang="en-US" altLang="zh-CN" b="1" dirty="0" smtClean="0">
              <a:latin typeface="黑体" pitchFamily="49" charset="-122"/>
              <a:ea typeface="黑体" pitchFamily="49" charset="-122"/>
            </a:endParaRPr>
          </a:p>
          <a:p>
            <a:pPr indent="457200">
              <a:lnSpc>
                <a:spcPct val="180000"/>
              </a:lnSpc>
            </a:pP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 </a:t>
            </a:r>
            <a:r>
              <a:rPr lang="en-US" altLang="zh-CN" b="1" dirty="0" smtClean="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、请试分析推拿治疗膝骨性关节炎的作用机制</a:t>
            </a:r>
            <a:r>
              <a:rPr lang="en-US" altLang="zh-CN" b="1" dirty="0" smtClean="0">
                <a:latin typeface="黑体" pitchFamily="49" charset="-122"/>
                <a:ea typeface="黑体" pitchFamily="49" charset="-122"/>
              </a:rPr>
              <a:t>?</a:t>
            </a:r>
          </a:p>
          <a:p>
            <a:pPr indent="457200">
              <a:lnSpc>
                <a:spcPct val="180000"/>
              </a:lnSpc>
            </a:pPr>
            <a:r>
              <a:rPr lang="en-US" altLang="zh-CN" b="1" dirty="0" smtClean="0">
                <a:latin typeface="黑体" pitchFamily="49" charset="-122"/>
                <a:ea typeface="黑体" pitchFamily="49" charset="-122"/>
              </a:rPr>
              <a:t> 2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、给出你所认为的理由？</a:t>
            </a:r>
            <a:endParaRPr lang="en-US" altLang="zh-CN" b="1" dirty="0" smtClean="0">
              <a:latin typeface="黑体" pitchFamily="49" charset="-122"/>
              <a:ea typeface="黑体" pitchFamily="49" charset="-122"/>
            </a:endParaRPr>
          </a:p>
          <a:p>
            <a:pPr indent="457200">
              <a:lnSpc>
                <a:spcPct val="180000"/>
              </a:lnSpc>
            </a:pP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 </a:t>
            </a:r>
            <a:r>
              <a:rPr lang="en-US" altLang="zh-CN" b="1" dirty="0" smtClean="0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b="1" dirty="0" smtClean="0">
                <a:latin typeface="黑体" pitchFamily="49" charset="-122"/>
                <a:ea typeface="黑体" pitchFamily="49" charset="-122"/>
              </a:rPr>
              <a:t>、总结本节课学习的感悟心得。 </a:t>
            </a:r>
            <a:r>
              <a:rPr lang="zh-CN" altLang="en-US" dirty="0" smtClean="0">
                <a:latin typeface="黑体" pitchFamily="49" charset="-122"/>
                <a:ea typeface="黑体" pitchFamily="49" charset="-122"/>
              </a:rPr>
              <a:t/>
            </a:r>
            <a:br>
              <a:rPr lang="zh-CN" altLang="en-US" dirty="0" smtClean="0">
                <a:latin typeface="黑体" pitchFamily="49" charset="-122"/>
                <a:ea typeface="黑体" pitchFamily="49" charset="-122"/>
              </a:rPr>
            </a:br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42976" y="267875"/>
            <a:ext cx="34804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latin typeface="微软雅黑" pitchFamily="34" charset="-122"/>
                <a:ea typeface="微软雅黑" pitchFamily="34" charset="-122"/>
              </a:rPr>
              <a:t>    急性腰扭伤的诊断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 l="11594" r="11594"/>
          <a:stretch>
            <a:fillRect/>
          </a:stretch>
        </p:blipFill>
        <p:spPr bwMode="auto">
          <a:xfrm>
            <a:off x="-32" y="0"/>
            <a:ext cx="7572428" cy="98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85720" y="142858"/>
            <a:ext cx="60007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           五、课 后 思 考</a:t>
            </a:r>
            <a:endParaRPr lang="zh-CN" altLang="en-US" sz="2800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143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221600"/>
            <a:ext cx="9144000" cy="253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214678" y="1857370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latin typeface="黑体" pitchFamily="49" charset="-122"/>
                <a:ea typeface="黑体" pitchFamily="49" charset="-122"/>
              </a:rPr>
              <a:t>谢  谢！</a:t>
            </a:r>
            <a:endParaRPr lang="zh-CN" altLang="en-US" sz="60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75961"/>
  <p:tag name="KSO_WM_UNIT_TYPE" val="a"/>
  <p:tag name="KSO_WM_UNIT_INDEX" val="1"/>
  <p:tag name="KSO_WM_UNIT_LAYERLEVEL" val="1"/>
  <p:tag name="KSO_WM_UNIT_VALUE" val="12"/>
  <p:tag name="KSO_WM_UNIT_ISCONTENTSTITLE" val="0"/>
  <p:tag name="KSO_WM_UNIT_HIGHLIGHT" val="0"/>
  <p:tag name="KSO_WM_UNIT_COMPATIBLE" val="0"/>
  <p:tag name="KSO_WM_UNIT_CLEAR" val="0"/>
  <p:tag name="KSO_WM_UNIT_PRESET_TEXT_INDEX" val="3"/>
  <p:tag name="KSO_WM_UNIT_PRESET_TEXT_LEN" val="17"/>
  <p:tag name="KSO_WM_UNIT_ID" val="custom20175961_12*a*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75961"/>
  <p:tag name="KSO_WM_UNIT_TYPE" val="e"/>
  <p:tag name="KSO_WM_UNIT_INDEX" val="1"/>
  <p:tag name="KSO_WM_UNIT_LAYERLEVEL" val="1"/>
  <p:tag name="KSO_WM_UNIT_VALUE" val="12"/>
  <p:tag name="KSO_WM_UNIT_HIGHLIGHT" val="0"/>
  <p:tag name="KSO_WM_UNIT_COMPATIBLE" val="1"/>
  <p:tag name="KSO_WM_UNIT_CLEAR" val="0"/>
  <p:tag name="KSO_WM_UNIT_ID" val="custom20175961_12*e*1"/>
  <p:tag name="KSO_WM_UNIT_PRESET_TEXT" val="0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75961"/>
  <p:tag name="KSO_WM_UNIT_PRESET_TEXT_LEN" val="17"/>
  <p:tag name="KSO_WM_UNIT_PRESET_TEXT_INDEX" val="3"/>
  <p:tag name="KSO_WM_UNIT_CLEAR" val="0"/>
  <p:tag name="KSO_WM_UNIT_COMPATIBLE" val="0"/>
  <p:tag name="KSO_WM_UNIT_HIGHLIGHT" val="0"/>
  <p:tag name="KSO_WM_UNIT_ISCONTENTSTITLE" val="0"/>
  <p:tag name="KSO_WM_UNIT_VALUE" val="30"/>
  <p:tag name="KSO_WM_UNIT_LAYERLEVEL" val="1"/>
  <p:tag name="KSO_WM_UNIT_INDEX" val="1"/>
  <p:tag name="KSO_WM_UNIT_TYPE" val="a"/>
  <p:tag name="KSO_WM_UNIT_ID" val="custom20175961_4*a*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75961"/>
  <p:tag name="KSO_WM_UNIT_TYPE" val="f"/>
  <p:tag name="KSO_WM_UNIT_INDEX" val="1"/>
  <p:tag name="KSO_WM_UNIT_LAYERLEVEL" val="1"/>
  <p:tag name="KSO_WM_UNIT_VALUE" val="182"/>
  <p:tag name="KSO_WM_UNIT_HIGHLIGHT" val="0"/>
  <p:tag name="KSO_WM_UNIT_COMPATIBLE" val="0"/>
  <p:tag name="KSO_WM_UNIT_CLEAR" val="0"/>
  <p:tag name="KSO_WM_UNIT_PRESET_TEXT_INDEX" val="4"/>
  <p:tag name="KSO_WM_UNIT_PRESET_TEXT_LEN" val="228"/>
  <p:tag name="KSO_WM_UNIT_ID" val="custom20175961_4*f*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75961"/>
  <p:tag name="KSO_WM_UNIT_TYPE" val="a"/>
  <p:tag name="KSO_WM_UNIT_INDEX" val="1"/>
  <p:tag name="KSO_WM_UNIT_LAYERLEVEL" val="1"/>
  <p:tag name="KSO_WM_UNIT_VALUE" val="12"/>
  <p:tag name="KSO_WM_UNIT_ISCONTENTSTITLE" val="0"/>
  <p:tag name="KSO_WM_UNIT_HIGHLIGHT" val="0"/>
  <p:tag name="KSO_WM_UNIT_COMPATIBLE" val="0"/>
  <p:tag name="KSO_WM_UNIT_CLEAR" val="0"/>
  <p:tag name="KSO_WM_UNIT_PRESET_TEXT_INDEX" val="3"/>
  <p:tag name="KSO_WM_UNIT_PRESET_TEXT_LEN" val="17"/>
  <p:tag name="KSO_WM_UNIT_ID" val="custom20175961_12*a*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20175961"/>
  <p:tag name="KSO_WM_UNIT_TYPE" val="e"/>
  <p:tag name="KSO_WM_UNIT_INDEX" val="1"/>
  <p:tag name="KSO_WM_UNIT_LAYERLEVEL" val="1"/>
  <p:tag name="KSO_WM_UNIT_VALUE" val="12"/>
  <p:tag name="KSO_WM_UNIT_HIGHLIGHT" val="0"/>
  <p:tag name="KSO_WM_UNIT_COMPATIBLE" val="1"/>
  <p:tag name="KSO_WM_UNIT_CLEAR" val="0"/>
  <p:tag name="KSO_WM_UNIT_ID" val="custom20175961_12*e*1"/>
  <p:tag name="KSO_WM_UNIT_PRESET_TEXT" val="0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3799</TotalTime>
  <Words>1036</Words>
  <Application>Microsoft Office PowerPoint</Application>
  <PresentationFormat>全屏显示(16:9)</PresentationFormat>
  <Paragraphs>143</Paragraphs>
  <Slides>17</Slides>
  <Notes>17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幻灯片 1</vt:lpstr>
      <vt:lpstr>幻灯片 2</vt:lpstr>
      <vt:lpstr>课前准备</vt:lpstr>
      <vt:lpstr>课堂前的准备</vt:lpstr>
      <vt:lpstr>课堂教学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bj</dc:creator>
  <cp:lastModifiedBy>HXH</cp:lastModifiedBy>
  <cp:revision>524</cp:revision>
  <dcterms:created xsi:type="dcterms:W3CDTF">2013-10-30T09:04:50Z</dcterms:created>
  <dcterms:modified xsi:type="dcterms:W3CDTF">2019-06-19T00:57:07Z</dcterms:modified>
</cp:coreProperties>
</file>